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3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4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5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6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7.xml" ContentType="application/vnd.openxmlformats-officedocument.theme+xml"/>
  <Override PartName="/ppt/slideLayouts/slideLayout32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  <p:sldMasterId id="2147483650" r:id="rId5"/>
    <p:sldMasterId id="2147483652" r:id="rId6"/>
    <p:sldMasterId id="2147483654" r:id="rId7"/>
    <p:sldMasterId id="2147483680" r:id="rId8"/>
    <p:sldMasterId id="2147483661" r:id="rId9"/>
    <p:sldMasterId id="2147483674" r:id="rId10"/>
    <p:sldMasterId id="2147483678" r:id="rId11"/>
  </p:sldMasterIdLst>
  <p:notesMasterIdLst>
    <p:notesMasterId r:id="rId45"/>
  </p:notesMasterIdLst>
  <p:sldIdLst>
    <p:sldId id="270" r:id="rId12"/>
    <p:sldId id="294" r:id="rId13"/>
    <p:sldId id="262" r:id="rId14"/>
    <p:sldId id="324" r:id="rId15"/>
    <p:sldId id="325" r:id="rId16"/>
    <p:sldId id="327" r:id="rId17"/>
    <p:sldId id="326" r:id="rId18"/>
    <p:sldId id="328" r:id="rId19"/>
    <p:sldId id="321" r:id="rId20"/>
    <p:sldId id="289" r:id="rId21"/>
    <p:sldId id="292" r:id="rId22"/>
    <p:sldId id="290" r:id="rId23"/>
    <p:sldId id="293" r:id="rId24"/>
    <p:sldId id="313" r:id="rId25"/>
    <p:sldId id="311" r:id="rId26"/>
    <p:sldId id="291" r:id="rId27"/>
    <p:sldId id="315" r:id="rId28"/>
    <p:sldId id="316" r:id="rId29"/>
    <p:sldId id="317" r:id="rId30"/>
    <p:sldId id="320" r:id="rId31"/>
    <p:sldId id="319" r:id="rId32"/>
    <p:sldId id="323" r:id="rId33"/>
    <p:sldId id="280" r:id="rId34"/>
    <p:sldId id="282" r:id="rId35"/>
    <p:sldId id="283" r:id="rId36"/>
    <p:sldId id="284" r:id="rId37"/>
    <p:sldId id="285" r:id="rId38"/>
    <p:sldId id="286" r:id="rId39"/>
    <p:sldId id="287" r:id="rId40"/>
    <p:sldId id="288" r:id="rId41"/>
    <p:sldId id="279" r:id="rId42"/>
    <p:sldId id="264" r:id="rId43"/>
    <p:sldId id="281" r:id="rId44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el" id="{51E761BD-1349-2D4D-9872-AF8908827C29}">
          <p14:sldIdLst>
            <p14:sldId id="270"/>
          </p14:sldIdLst>
        </p14:section>
        <p14:section name="Inhoudelijke slides" id="{595696BB-F460-8543-AF5C-4A17E22A2CEA}">
          <p14:sldIdLst>
            <p14:sldId id="294"/>
            <p14:sldId id="262"/>
            <p14:sldId id="324"/>
            <p14:sldId id="325"/>
            <p14:sldId id="327"/>
            <p14:sldId id="326"/>
            <p14:sldId id="328"/>
            <p14:sldId id="321"/>
            <p14:sldId id="289"/>
            <p14:sldId id="292"/>
            <p14:sldId id="290"/>
            <p14:sldId id="293"/>
            <p14:sldId id="313"/>
            <p14:sldId id="311"/>
            <p14:sldId id="291"/>
            <p14:sldId id="315"/>
            <p14:sldId id="316"/>
            <p14:sldId id="317"/>
            <p14:sldId id="320"/>
            <p14:sldId id="319"/>
            <p14:sldId id="323"/>
            <p14:sldId id="280"/>
            <p14:sldId id="282"/>
            <p14:sldId id="283"/>
            <p14:sldId id="284"/>
            <p14:sldId id="285"/>
            <p14:sldId id="286"/>
            <p14:sldId id="287"/>
            <p14:sldId id="288"/>
          </p14:sldIdLst>
        </p14:section>
        <p14:section name="Inhoudelijke slides met beeld" id="{50573DB4-BDBC-9043-827A-C7D0984FFE9C}">
          <p14:sldIdLst>
            <p14:sldId id="279"/>
            <p14:sldId id="264"/>
            <p14:sldId id="28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869" userDrawn="1">
          <p15:clr>
            <a:srgbClr val="A4A3A4"/>
          </p15:clr>
        </p15:guide>
        <p15:guide id="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6A8E3D9-2F7F-4E84-AD86-A649DE32871D}" v="5" dt="2024-04-12T07:01:52.80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204" autoAdjust="0"/>
    <p:restoredTop sz="94676"/>
  </p:normalViewPr>
  <p:slideViewPr>
    <p:cSldViewPr snapToGrid="0" snapToObjects="1" showGuides="1">
      <p:cViewPr varScale="1">
        <p:scale>
          <a:sx n="88" d="100"/>
          <a:sy n="88" d="100"/>
        </p:scale>
        <p:origin x="246" y="57"/>
      </p:cViewPr>
      <p:guideLst>
        <p:guide orient="horz" pos="2160"/>
        <p:guide pos="869"/>
        <p:guide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2.xml"/><Relationship Id="rId18" Type="http://schemas.openxmlformats.org/officeDocument/2006/relationships/slide" Target="slides/slide7.xml"/><Relationship Id="rId26" Type="http://schemas.openxmlformats.org/officeDocument/2006/relationships/slide" Target="slides/slide15.xml"/><Relationship Id="rId39" Type="http://schemas.openxmlformats.org/officeDocument/2006/relationships/slide" Target="slides/slide28.xml"/><Relationship Id="rId21" Type="http://schemas.openxmlformats.org/officeDocument/2006/relationships/slide" Target="slides/slide10.xml"/><Relationship Id="rId34" Type="http://schemas.openxmlformats.org/officeDocument/2006/relationships/slide" Target="slides/slide23.xml"/><Relationship Id="rId42" Type="http://schemas.openxmlformats.org/officeDocument/2006/relationships/slide" Target="slides/slide31.xml"/><Relationship Id="rId47" Type="http://schemas.openxmlformats.org/officeDocument/2006/relationships/viewProps" Target="viewProps.xml"/><Relationship Id="rId50" Type="http://schemas.microsoft.com/office/2016/11/relationships/changesInfo" Target="changesInfos/changesInfo1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5.xml"/><Relationship Id="rId29" Type="http://schemas.openxmlformats.org/officeDocument/2006/relationships/slide" Target="slides/slide18.xml"/><Relationship Id="rId11" Type="http://schemas.openxmlformats.org/officeDocument/2006/relationships/slideMaster" Target="slideMasters/slideMaster8.xml"/><Relationship Id="rId24" Type="http://schemas.openxmlformats.org/officeDocument/2006/relationships/slide" Target="slides/slide13.xml"/><Relationship Id="rId32" Type="http://schemas.openxmlformats.org/officeDocument/2006/relationships/slide" Target="slides/slide21.xml"/><Relationship Id="rId37" Type="http://schemas.openxmlformats.org/officeDocument/2006/relationships/slide" Target="slides/slide26.xml"/><Relationship Id="rId40" Type="http://schemas.openxmlformats.org/officeDocument/2006/relationships/slide" Target="slides/slide29.xml"/><Relationship Id="rId45" Type="http://schemas.openxmlformats.org/officeDocument/2006/relationships/notesMaster" Target="notesMasters/notesMaster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4.xml"/><Relationship Id="rId23" Type="http://schemas.openxmlformats.org/officeDocument/2006/relationships/slide" Target="slides/slide12.xml"/><Relationship Id="rId28" Type="http://schemas.openxmlformats.org/officeDocument/2006/relationships/slide" Target="slides/slide17.xml"/><Relationship Id="rId36" Type="http://schemas.openxmlformats.org/officeDocument/2006/relationships/slide" Target="slides/slide25.xml"/><Relationship Id="rId49" Type="http://schemas.openxmlformats.org/officeDocument/2006/relationships/tableStyles" Target="tableStyles.xml"/><Relationship Id="rId10" Type="http://schemas.openxmlformats.org/officeDocument/2006/relationships/slideMaster" Target="slideMasters/slideMaster7.xml"/><Relationship Id="rId19" Type="http://schemas.openxmlformats.org/officeDocument/2006/relationships/slide" Target="slides/slide8.xml"/><Relationship Id="rId31" Type="http://schemas.openxmlformats.org/officeDocument/2006/relationships/slide" Target="slides/slide20.xml"/><Relationship Id="rId44" Type="http://schemas.openxmlformats.org/officeDocument/2006/relationships/slide" Target="slides/slide33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3.xml"/><Relationship Id="rId22" Type="http://schemas.openxmlformats.org/officeDocument/2006/relationships/slide" Target="slides/slide11.xml"/><Relationship Id="rId27" Type="http://schemas.openxmlformats.org/officeDocument/2006/relationships/slide" Target="slides/slide16.xml"/><Relationship Id="rId30" Type="http://schemas.openxmlformats.org/officeDocument/2006/relationships/slide" Target="slides/slide19.xml"/><Relationship Id="rId35" Type="http://schemas.openxmlformats.org/officeDocument/2006/relationships/slide" Target="slides/slide24.xml"/><Relationship Id="rId43" Type="http://schemas.openxmlformats.org/officeDocument/2006/relationships/slide" Target="slides/slide32.xml"/><Relationship Id="rId48" Type="http://schemas.openxmlformats.org/officeDocument/2006/relationships/theme" Target="theme/theme1.xml"/><Relationship Id="rId8" Type="http://schemas.openxmlformats.org/officeDocument/2006/relationships/slideMaster" Target="slideMasters/slideMaster5.xml"/><Relationship Id="rId51" Type="http://schemas.microsoft.com/office/2015/10/relationships/revisionInfo" Target="revisionInfo.xml"/><Relationship Id="rId3" Type="http://schemas.openxmlformats.org/officeDocument/2006/relationships/customXml" Target="../customXml/item3.xml"/><Relationship Id="rId12" Type="http://schemas.openxmlformats.org/officeDocument/2006/relationships/slide" Target="slides/slide1.xml"/><Relationship Id="rId17" Type="http://schemas.openxmlformats.org/officeDocument/2006/relationships/slide" Target="slides/slide6.xml"/><Relationship Id="rId25" Type="http://schemas.openxmlformats.org/officeDocument/2006/relationships/slide" Target="slides/slide14.xml"/><Relationship Id="rId33" Type="http://schemas.openxmlformats.org/officeDocument/2006/relationships/slide" Target="slides/slide22.xml"/><Relationship Id="rId38" Type="http://schemas.openxmlformats.org/officeDocument/2006/relationships/slide" Target="slides/slide27.xml"/><Relationship Id="rId46" Type="http://schemas.openxmlformats.org/officeDocument/2006/relationships/presProps" Target="presProps.xml"/><Relationship Id="rId20" Type="http://schemas.openxmlformats.org/officeDocument/2006/relationships/slide" Target="slides/slide9.xml"/><Relationship Id="rId41" Type="http://schemas.openxmlformats.org/officeDocument/2006/relationships/slide" Target="slides/slide30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hüss RM, Remi" userId="0a54d0de-b609-4555-b731-bb7267ce5668" providerId="ADAL" clId="{DA181369-5D7E-48A7-93D0-F82AF445A779}"/>
    <pc:docChg chg="delSld modSld modSection">
      <pc:chgData name="Thüss RM, Remi" userId="0a54d0de-b609-4555-b731-bb7267ce5668" providerId="ADAL" clId="{DA181369-5D7E-48A7-93D0-F82AF445A779}" dt="2023-05-09T13:46:45.262" v="2" actId="20577"/>
      <pc:docMkLst>
        <pc:docMk/>
      </pc:docMkLst>
      <pc:sldChg chg="modSp mod">
        <pc:chgData name="Thüss RM, Remi" userId="0a54d0de-b609-4555-b731-bb7267ce5668" providerId="ADAL" clId="{DA181369-5D7E-48A7-93D0-F82AF445A779}" dt="2023-05-09T13:46:35.311" v="0" actId="20577"/>
        <pc:sldMkLst>
          <pc:docMk/>
          <pc:sldMk cId="1631541359" sldId="262"/>
        </pc:sldMkLst>
        <pc:spChg chg="mod">
          <ac:chgData name="Thüss RM, Remi" userId="0a54d0de-b609-4555-b731-bb7267ce5668" providerId="ADAL" clId="{DA181369-5D7E-48A7-93D0-F82AF445A779}" dt="2023-05-09T13:46:35.311" v="0" actId="20577"/>
          <ac:spMkLst>
            <pc:docMk/>
            <pc:sldMk cId="1631541359" sldId="262"/>
            <ac:spMk id="6" creationId="{5607DDF2-4BD5-AE44-B338-9D054C7D1C9E}"/>
          </ac:spMkLst>
        </pc:spChg>
      </pc:sldChg>
      <pc:sldChg chg="modSp mod">
        <pc:chgData name="Thüss RM, Remi" userId="0a54d0de-b609-4555-b731-bb7267ce5668" providerId="ADAL" clId="{DA181369-5D7E-48A7-93D0-F82AF445A779}" dt="2023-05-09T13:46:45.262" v="2" actId="20577"/>
        <pc:sldMkLst>
          <pc:docMk/>
          <pc:sldMk cId="3023644067" sldId="264"/>
        </pc:sldMkLst>
        <pc:spChg chg="mod">
          <ac:chgData name="Thüss RM, Remi" userId="0a54d0de-b609-4555-b731-bb7267ce5668" providerId="ADAL" clId="{DA181369-5D7E-48A7-93D0-F82AF445A779}" dt="2023-05-09T13:46:45.262" v="2" actId="20577"/>
          <ac:spMkLst>
            <pc:docMk/>
            <pc:sldMk cId="3023644067" sldId="264"/>
            <ac:spMk id="7" creationId="{0939731C-28E0-004F-98AB-84BD09FFDA9F}"/>
          </ac:spMkLst>
        </pc:spChg>
      </pc:sldChg>
      <pc:sldChg chg="del">
        <pc:chgData name="Thüss RM, Remi" userId="0a54d0de-b609-4555-b731-bb7267ce5668" providerId="ADAL" clId="{DA181369-5D7E-48A7-93D0-F82AF445A779}" dt="2023-05-09T13:46:41.337" v="1" actId="47"/>
        <pc:sldMkLst>
          <pc:docMk/>
          <pc:sldMk cId="2701982780" sldId="275"/>
        </pc:sldMkLst>
      </pc:sldChg>
      <pc:sldChg chg="del">
        <pc:chgData name="Thüss RM, Remi" userId="0a54d0de-b609-4555-b731-bb7267ce5668" providerId="ADAL" clId="{DA181369-5D7E-48A7-93D0-F82AF445A779}" dt="2023-05-09T13:46:41.337" v="1" actId="47"/>
        <pc:sldMkLst>
          <pc:docMk/>
          <pc:sldMk cId="3650350678" sldId="276"/>
        </pc:sldMkLst>
      </pc:sldChg>
      <pc:sldChg chg="del">
        <pc:chgData name="Thüss RM, Remi" userId="0a54d0de-b609-4555-b731-bb7267ce5668" providerId="ADAL" clId="{DA181369-5D7E-48A7-93D0-F82AF445A779}" dt="2023-05-09T13:46:41.337" v="1" actId="47"/>
        <pc:sldMkLst>
          <pc:docMk/>
          <pc:sldMk cId="153556328" sldId="277"/>
        </pc:sldMkLst>
      </pc:sldChg>
      <pc:sldChg chg="del">
        <pc:chgData name="Thüss RM, Remi" userId="0a54d0de-b609-4555-b731-bb7267ce5668" providerId="ADAL" clId="{DA181369-5D7E-48A7-93D0-F82AF445A779}" dt="2023-05-09T13:46:41.337" v="1" actId="47"/>
        <pc:sldMkLst>
          <pc:docMk/>
          <pc:sldMk cId="829720153" sldId="278"/>
        </pc:sldMkLst>
      </pc:sldChg>
      <pc:sldChg chg="del">
        <pc:chgData name="Thüss RM, Remi" userId="0a54d0de-b609-4555-b731-bb7267ce5668" providerId="ADAL" clId="{DA181369-5D7E-48A7-93D0-F82AF445A779}" dt="2023-05-09T13:46:41.337" v="1" actId="47"/>
        <pc:sldMkLst>
          <pc:docMk/>
          <pc:sldMk cId="1579076053" sldId="279"/>
        </pc:sldMkLst>
      </pc:sldChg>
      <pc:sldChg chg="del">
        <pc:chgData name="Thüss RM, Remi" userId="0a54d0de-b609-4555-b731-bb7267ce5668" providerId="ADAL" clId="{DA181369-5D7E-48A7-93D0-F82AF445A779}" dt="2023-05-09T13:46:41.337" v="1" actId="47"/>
        <pc:sldMkLst>
          <pc:docMk/>
          <pc:sldMk cId="2358882096" sldId="280"/>
        </pc:sldMkLst>
      </pc:sldChg>
    </pc:docChg>
  </pc:docChgLst>
  <pc:docChgLst>
    <pc:chgData name="Thüss RM, Remi" userId="0a54d0de-b609-4555-b731-bb7267ce5668" providerId="ADAL" clId="{773C9562-C445-42E5-87DD-32EA836C47EC}"/>
    <pc:docChg chg="custSel modSld">
      <pc:chgData name="Thüss RM, Remi" userId="0a54d0de-b609-4555-b731-bb7267ce5668" providerId="ADAL" clId="{773C9562-C445-42E5-87DD-32EA836C47EC}" dt="2023-11-17T08:08:03.875" v="56" actId="478"/>
      <pc:docMkLst>
        <pc:docMk/>
      </pc:docMkLst>
      <pc:sldChg chg="delSp mod">
        <pc:chgData name="Thüss RM, Remi" userId="0a54d0de-b609-4555-b731-bb7267ce5668" providerId="ADAL" clId="{773C9562-C445-42E5-87DD-32EA836C47EC}" dt="2023-11-17T08:05:37.165" v="0" actId="478"/>
        <pc:sldMkLst>
          <pc:docMk/>
          <pc:sldMk cId="163830516" sldId="315"/>
        </pc:sldMkLst>
        <pc:spChg chg="del">
          <ac:chgData name="Thüss RM, Remi" userId="0a54d0de-b609-4555-b731-bb7267ce5668" providerId="ADAL" clId="{773C9562-C445-42E5-87DD-32EA836C47EC}" dt="2023-11-17T08:05:37.165" v="0" actId="478"/>
          <ac:spMkLst>
            <pc:docMk/>
            <pc:sldMk cId="163830516" sldId="315"/>
            <ac:spMk id="10" creationId="{08522F07-EEC4-B020-F867-0307F3E7085A}"/>
          </ac:spMkLst>
        </pc:spChg>
      </pc:sldChg>
      <pc:sldChg chg="addSp modSp mod">
        <pc:chgData name="Thüss RM, Remi" userId="0a54d0de-b609-4555-b731-bb7267ce5668" providerId="ADAL" clId="{773C9562-C445-42E5-87DD-32EA836C47EC}" dt="2023-11-17T08:07:47.981" v="55" actId="1076"/>
        <pc:sldMkLst>
          <pc:docMk/>
          <pc:sldMk cId="3390912996" sldId="316"/>
        </pc:sldMkLst>
        <pc:spChg chg="mod">
          <ac:chgData name="Thüss RM, Remi" userId="0a54d0de-b609-4555-b731-bb7267ce5668" providerId="ADAL" clId="{773C9562-C445-42E5-87DD-32EA836C47EC}" dt="2023-11-17T08:06:52.155" v="53" actId="20577"/>
          <ac:spMkLst>
            <pc:docMk/>
            <pc:sldMk cId="3390912996" sldId="316"/>
            <ac:spMk id="10" creationId="{08522F07-EEC4-B020-F867-0307F3E7085A}"/>
          </ac:spMkLst>
        </pc:spChg>
        <pc:picChg chg="add mod">
          <ac:chgData name="Thüss RM, Remi" userId="0a54d0de-b609-4555-b731-bb7267ce5668" providerId="ADAL" clId="{773C9562-C445-42E5-87DD-32EA836C47EC}" dt="2023-11-17T08:07:47.981" v="55" actId="1076"/>
          <ac:picMkLst>
            <pc:docMk/>
            <pc:sldMk cId="3390912996" sldId="316"/>
            <ac:picMk id="7" creationId="{0403CD1B-FF03-6A11-DECC-3F978D1530A3}"/>
          </ac:picMkLst>
        </pc:picChg>
      </pc:sldChg>
      <pc:sldChg chg="delSp mod">
        <pc:chgData name="Thüss RM, Remi" userId="0a54d0de-b609-4555-b731-bb7267ce5668" providerId="ADAL" clId="{773C9562-C445-42E5-87DD-32EA836C47EC}" dt="2023-11-17T08:08:03.875" v="56" actId="478"/>
        <pc:sldMkLst>
          <pc:docMk/>
          <pc:sldMk cId="2333552629" sldId="320"/>
        </pc:sldMkLst>
        <pc:spChg chg="del">
          <ac:chgData name="Thüss RM, Remi" userId="0a54d0de-b609-4555-b731-bb7267ce5668" providerId="ADAL" clId="{773C9562-C445-42E5-87DD-32EA836C47EC}" dt="2023-11-17T08:08:03.875" v="56" actId="478"/>
          <ac:spMkLst>
            <pc:docMk/>
            <pc:sldMk cId="2333552629" sldId="320"/>
            <ac:spMk id="7" creationId="{FB09B446-A0F5-94CF-7503-102652097695}"/>
          </ac:spMkLst>
        </pc:spChg>
      </pc:sldChg>
    </pc:docChg>
  </pc:docChgLst>
  <pc:docChgLst>
    <pc:chgData name="Thüss RM, Remi" userId="0a54d0de-b609-4555-b731-bb7267ce5668" providerId="ADAL" clId="{E72219CE-B73F-4070-90C8-A7E2E843E664}"/>
    <pc:docChg chg="undo custSel addSld delSld modSld modSection">
      <pc:chgData name="Thüss RM, Remi" userId="0a54d0de-b609-4555-b731-bb7267ce5668" providerId="ADAL" clId="{E72219CE-B73F-4070-90C8-A7E2E843E664}" dt="2023-07-11T10:03:27.834" v="755"/>
      <pc:docMkLst>
        <pc:docMk/>
      </pc:docMkLst>
      <pc:sldChg chg="modSp add del mod">
        <pc:chgData name="Thüss RM, Remi" userId="0a54d0de-b609-4555-b731-bb7267ce5668" providerId="ADAL" clId="{E72219CE-B73F-4070-90C8-A7E2E843E664}" dt="2023-07-11T09:45:47.731" v="471" actId="20577"/>
        <pc:sldMkLst>
          <pc:docMk/>
          <pc:sldMk cId="1631541359" sldId="262"/>
        </pc:sldMkLst>
        <pc:spChg chg="mod">
          <ac:chgData name="Thüss RM, Remi" userId="0a54d0de-b609-4555-b731-bb7267ce5668" providerId="ADAL" clId="{E72219CE-B73F-4070-90C8-A7E2E843E664}" dt="2023-07-11T09:45:47.731" v="471" actId="20577"/>
          <ac:spMkLst>
            <pc:docMk/>
            <pc:sldMk cId="1631541359" sldId="262"/>
            <ac:spMk id="6" creationId="{5607DDF2-4BD5-AE44-B338-9D054C7D1C9E}"/>
          </ac:spMkLst>
        </pc:spChg>
      </pc:sldChg>
      <pc:sldChg chg="addSp delSp modSp mod">
        <pc:chgData name="Thüss RM, Remi" userId="0a54d0de-b609-4555-b731-bb7267ce5668" providerId="ADAL" clId="{E72219CE-B73F-4070-90C8-A7E2E843E664}" dt="2023-07-11T09:30:46.981" v="470" actId="1036"/>
        <pc:sldMkLst>
          <pc:docMk/>
          <pc:sldMk cId="3023644067" sldId="264"/>
        </pc:sldMkLst>
        <pc:spChg chg="add del mod">
          <ac:chgData name="Thüss RM, Remi" userId="0a54d0de-b609-4555-b731-bb7267ce5668" providerId="ADAL" clId="{E72219CE-B73F-4070-90C8-A7E2E843E664}" dt="2023-06-06T12:47:06.175" v="220" actId="478"/>
          <ac:spMkLst>
            <pc:docMk/>
            <pc:sldMk cId="3023644067" sldId="264"/>
            <ac:spMk id="2" creationId="{BEDD3237-21FA-0A2A-A7D8-98FDE6333019}"/>
          </ac:spMkLst>
        </pc:spChg>
        <pc:spChg chg="add mod">
          <ac:chgData name="Thüss RM, Remi" userId="0a54d0de-b609-4555-b731-bb7267ce5668" providerId="ADAL" clId="{E72219CE-B73F-4070-90C8-A7E2E843E664}" dt="2023-07-11T09:30:46.981" v="470" actId="1036"/>
          <ac:spMkLst>
            <pc:docMk/>
            <pc:sldMk cId="3023644067" sldId="264"/>
            <ac:spMk id="6" creationId="{76DBBB15-6822-5A77-1E03-E59068263300}"/>
          </ac:spMkLst>
        </pc:spChg>
        <pc:spChg chg="mod">
          <ac:chgData name="Thüss RM, Remi" userId="0a54d0de-b609-4555-b731-bb7267ce5668" providerId="ADAL" clId="{E72219CE-B73F-4070-90C8-A7E2E843E664}" dt="2023-07-11T09:30:38.907" v="457"/>
          <ac:spMkLst>
            <pc:docMk/>
            <pc:sldMk cId="3023644067" sldId="264"/>
            <ac:spMk id="7" creationId="{0939731C-28E0-004F-98AB-84BD09FFDA9F}"/>
          </ac:spMkLst>
        </pc:spChg>
        <pc:picChg chg="add del mod">
          <ac:chgData name="Thüss RM, Remi" userId="0a54d0de-b609-4555-b731-bb7267ce5668" providerId="ADAL" clId="{E72219CE-B73F-4070-90C8-A7E2E843E664}" dt="2023-06-06T12:47:06.175" v="220" actId="478"/>
          <ac:picMkLst>
            <pc:docMk/>
            <pc:sldMk cId="3023644067" sldId="264"/>
            <ac:picMk id="4" creationId="{98C931EA-C126-0EBE-91B3-1544E41DEA0C}"/>
          </ac:picMkLst>
        </pc:picChg>
        <pc:picChg chg="add mod">
          <ac:chgData name="Thüss RM, Remi" userId="0a54d0de-b609-4555-b731-bb7267ce5668" providerId="ADAL" clId="{E72219CE-B73F-4070-90C8-A7E2E843E664}" dt="2023-07-11T09:30:46.981" v="470" actId="1036"/>
          <ac:picMkLst>
            <pc:docMk/>
            <pc:sldMk cId="3023644067" sldId="264"/>
            <ac:picMk id="8" creationId="{4CDEFB6F-278A-FFDE-935E-D27B79B0B595}"/>
          </ac:picMkLst>
        </pc:picChg>
      </pc:sldChg>
      <pc:sldChg chg="modSp mod">
        <pc:chgData name="Thüss RM, Remi" userId="0a54d0de-b609-4555-b731-bb7267ce5668" providerId="ADAL" clId="{E72219CE-B73F-4070-90C8-A7E2E843E664}" dt="2023-07-11T09:28:21.767" v="363" actId="20577"/>
        <pc:sldMkLst>
          <pc:docMk/>
          <pc:sldMk cId="3093389630" sldId="270"/>
        </pc:sldMkLst>
        <pc:spChg chg="mod">
          <ac:chgData name="Thüss RM, Remi" userId="0a54d0de-b609-4555-b731-bb7267ce5668" providerId="ADAL" clId="{E72219CE-B73F-4070-90C8-A7E2E843E664}" dt="2023-07-11T09:28:21.767" v="363" actId="20577"/>
          <ac:spMkLst>
            <pc:docMk/>
            <pc:sldMk cId="3093389630" sldId="270"/>
            <ac:spMk id="2" creationId="{29525EE7-670F-0139-0594-29D61E17126F}"/>
          </ac:spMkLst>
        </pc:spChg>
      </pc:sldChg>
      <pc:sldChg chg="addSp delSp">
        <pc:chgData name="Thüss RM, Remi" userId="0a54d0de-b609-4555-b731-bb7267ce5668" providerId="ADAL" clId="{E72219CE-B73F-4070-90C8-A7E2E843E664}" dt="2023-06-02T11:59:15.087" v="171"/>
        <pc:sldMkLst>
          <pc:docMk/>
          <pc:sldMk cId="1579076053" sldId="279"/>
        </pc:sldMkLst>
        <pc:picChg chg="add del">
          <ac:chgData name="Thüss RM, Remi" userId="0a54d0de-b609-4555-b731-bb7267ce5668" providerId="ADAL" clId="{E72219CE-B73F-4070-90C8-A7E2E843E664}" dt="2023-06-02T11:59:15.087" v="171"/>
          <ac:picMkLst>
            <pc:docMk/>
            <pc:sldMk cId="1579076053" sldId="279"/>
            <ac:picMk id="1026" creationId="{DC2CFBDF-E295-BDBF-9268-06931218E95E}"/>
          </ac:picMkLst>
        </pc:picChg>
      </pc:sldChg>
      <pc:sldChg chg="addSp delSp modSp add mod">
        <pc:chgData name="Thüss RM, Remi" userId="0a54d0de-b609-4555-b731-bb7267ce5668" providerId="ADAL" clId="{E72219CE-B73F-4070-90C8-A7E2E843E664}" dt="2023-06-02T09:24:10.530" v="53"/>
        <pc:sldMkLst>
          <pc:docMk/>
          <pc:sldMk cId="1566524511" sldId="280"/>
        </pc:sldMkLst>
        <pc:spChg chg="mod">
          <ac:chgData name="Thüss RM, Remi" userId="0a54d0de-b609-4555-b731-bb7267ce5668" providerId="ADAL" clId="{E72219CE-B73F-4070-90C8-A7E2E843E664}" dt="2023-06-02T09:19:24.053" v="41"/>
          <ac:spMkLst>
            <pc:docMk/>
            <pc:sldMk cId="1566524511" sldId="280"/>
            <ac:spMk id="5" creationId="{AF22ADAA-A962-8944-AD14-23A328386956}"/>
          </ac:spMkLst>
        </pc:spChg>
        <pc:spChg chg="del mod">
          <ac:chgData name="Thüss RM, Remi" userId="0a54d0de-b609-4555-b731-bb7267ce5668" providerId="ADAL" clId="{E72219CE-B73F-4070-90C8-A7E2E843E664}" dt="2023-06-02T09:19:52.422" v="45" actId="478"/>
          <ac:spMkLst>
            <pc:docMk/>
            <pc:sldMk cId="1566524511" sldId="280"/>
            <ac:spMk id="6" creationId="{5607DDF2-4BD5-AE44-B338-9D054C7D1C9E}"/>
          </ac:spMkLst>
        </pc:spChg>
        <pc:spChg chg="add mod">
          <ac:chgData name="Thüss RM, Remi" userId="0a54d0de-b609-4555-b731-bb7267ce5668" providerId="ADAL" clId="{E72219CE-B73F-4070-90C8-A7E2E843E664}" dt="2023-06-02T09:20:48.918" v="51" actId="1076"/>
          <ac:spMkLst>
            <pc:docMk/>
            <pc:sldMk cId="1566524511" sldId="280"/>
            <ac:spMk id="9" creationId="{F2012161-14B3-7EA9-BDD0-D54D62DD1BE8}"/>
          </ac:spMkLst>
        </pc:spChg>
        <pc:spChg chg="add del mod">
          <ac:chgData name="Thüss RM, Remi" userId="0a54d0de-b609-4555-b731-bb7267ce5668" providerId="ADAL" clId="{E72219CE-B73F-4070-90C8-A7E2E843E664}" dt="2023-06-02T09:24:10.530" v="53"/>
          <ac:spMkLst>
            <pc:docMk/>
            <pc:sldMk cId="1566524511" sldId="280"/>
            <ac:spMk id="10" creationId="{F15B8088-DD80-EBE1-EC7B-17E95C254873}"/>
          </ac:spMkLst>
        </pc:spChg>
        <pc:picChg chg="add mod">
          <ac:chgData name="Thüss RM, Remi" userId="0a54d0de-b609-4555-b731-bb7267ce5668" providerId="ADAL" clId="{E72219CE-B73F-4070-90C8-A7E2E843E664}" dt="2023-06-02T09:20:48.918" v="51" actId="1076"/>
          <ac:picMkLst>
            <pc:docMk/>
            <pc:sldMk cId="1566524511" sldId="280"/>
            <ac:picMk id="7" creationId="{C23E2383-0BBA-7787-0B39-D064E715A407}"/>
          </ac:picMkLst>
        </pc:picChg>
        <pc:picChg chg="add mod">
          <ac:chgData name="Thüss RM, Remi" userId="0a54d0de-b609-4555-b731-bb7267ce5668" providerId="ADAL" clId="{E72219CE-B73F-4070-90C8-A7E2E843E664}" dt="2023-06-02T09:20:48.918" v="51" actId="1076"/>
          <ac:picMkLst>
            <pc:docMk/>
            <pc:sldMk cId="1566524511" sldId="280"/>
            <ac:picMk id="8" creationId="{C65764FE-46A7-DF1D-746E-42BFA31DA45F}"/>
          </ac:picMkLst>
        </pc:picChg>
      </pc:sldChg>
      <pc:sldChg chg="add del">
        <pc:chgData name="Thüss RM, Remi" userId="0a54d0de-b609-4555-b731-bb7267ce5668" providerId="ADAL" clId="{E72219CE-B73F-4070-90C8-A7E2E843E664}" dt="2023-06-01T13:21:30.685" v="2" actId="47"/>
        <pc:sldMkLst>
          <pc:docMk/>
          <pc:sldMk cId="2131517447" sldId="280"/>
        </pc:sldMkLst>
      </pc:sldChg>
      <pc:sldChg chg="add">
        <pc:chgData name="Thüss RM, Remi" userId="0a54d0de-b609-4555-b731-bb7267ce5668" providerId="ADAL" clId="{E72219CE-B73F-4070-90C8-A7E2E843E664}" dt="2023-06-15T11:38:51.315" v="362"/>
        <pc:sldMkLst>
          <pc:docMk/>
          <pc:sldMk cId="2742246773" sldId="281"/>
        </pc:sldMkLst>
      </pc:sldChg>
      <pc:sldChg chg="add del">
        <pc:chgData name="Thüss RM, Remi" userId="0a54d0de-b609-4555-b731-bb7267ce5668" providerId="ADAL" clId="{E72219CE-B73F-4070-90C8-A7E2E843E664}" dt="2023-06-01T13:21:30.685" v="2" actId="47"/>
        <pc:sldMkLst>
          <pc:docMk/>
          <pc:sldMk cId="2927852642" sldId="281"/>
        </pc:sldMkLst>
      </pc:sldChg>
      <pc:sldChg chg="add del">
        <pc:chgData name="Thüss RM, Remi" userId="0a54d0de-b609-4555-b731-bb7267ce5668" providerId="ADAL" clId="{E72219CE-B73F-4070-90C8-A7E2E843E664}" dt="2023-06-02T09:40:26.555" v="56" actId="47"/>
        <pc:sldMkLst>
          <pc:docMk/>
          <pc:sldMk cId="3114778883" sldId="281"/>
        </pc:sldMkLst>
      </pc:sldChg>
      <pc:sldChg chg="add del">
        <pc:chgData name="Thüss RM, Remi" userId="0a54d0de-b609-4555-b731-bb7267ce5668" providerId="ADAL" clId="{E72219CE-B73F-4070-90C8-A7E2E843E664}" dt="2023-06-01T13:21:30.685" v="2" actId="47"/>
        <pc:sldMkLst>
          <pc:docMk/>
          <pc:sldMk cId="1302444674" sldId="282"/>
        </pc:sldMkLst>
      </pc:sldChg>
      <pc:sldChg chg="addSp delSp modSp add mod">
        <pc:chgData name="Thüss RM, Remi" userId="0a54d0de-b609-4555-b731-bb7267ce5668" providerId="ADAL" clId="{E72219CE-B73F-4070-90C8-A7E2E843E664}" dt="2023-06-02T09:41:59.702" v="66" actId="1076"/>
        <pc:sldMkLst>
          <pc:docMk/>
          <pc:sldMk cId="3204853723" sldId="282"/>
        </pc:sldMkLst>
        <pc:spChg chg="del">
          <ac:chgData name="Thüss RM, Remi" userId="0a54d0de-b609-4555-b731-bb7267ce5668" providerId="ADAL" clId="{E72219CE-B73F-4070-90C8-A7E2E843E664}" dt="2023-06-02T09:40:30.368" v="57" actId="478"/>
          <ac:spMkLst>
            <pc:docMk/>
            <pc:sldMk cId="3204853723" sldId="282"/>
            <ac:spMk id="9" creationId="{F2012161-14B3-7EA9-BDD0-D54D62DD1BE8}"/>
          </ac:spMkLst>
        </pc:spChg>
        <pc:picChg chg="del">
          <ac:chgData name="Thüss RM, Remi" userId="0a54d0de-b609-4555-b731-bb7267ce5668" providerId="ADAL" clId="{E72219CE-B73F-4070-90C8-A7E2E843E664}" dt="2023-06-02T09:40:30.368" v="57" actId="478"/>
          <ac:picMkLst>
            <pc:docMk/>
            <pc:sldMk cId="3204853723" sldId="282"/>
            <ac:picMk id="7" creationId="{C23E2383-0BBA-7787-0B39-D064E715A407}"/>
          </ac:picMkLst>
        </pc:picChg>
        <pc:picChg chg="del">
          <ac:chgData name="Thüss RM, Remi" userId="0a54d0de-b609-4555-b731-bb7267ce5668" providerId="ADAL" clId="{E72219CE-B73F-4070-90C8-A7E2E843E664}" dt="2023-06-02T09:40:30.368" v="57" actId="478"/>
          <ac:picMkLst>
            <pc:docMk/>
            <pc:sldMk cId="3204853723" sldId="282"/>
            <ac:picMk id="8" creationId="{C65764FE-46A7-DF1D-746E-42BFA31DA45F}"/>
          </ac:picMkLst>
        </pc:picChg>
        <pc:picChg chg="add del mod">
          <ac:chgData name="Thüss RM, Remi" userId="0a54d0de-b609-4555-b731-bb7267ce5668" providerId="ADAL" clId="{E72219CE-B73F-4070-90C8-A7E2E843E664}" dt="2023-06-02T09:41:15.931" v="61" actId="478"/>
          <ac:picMkLst>
            <pc:docMk/>
            <pc:sldMk cId="3204853723" sldId="282"/>
            <ac:picMk id="10" creationId="{D9506E64-E7D1-8499-CA6F-848AF6AEF1B1}"/>
          </ac:picMkLst>
        </pc:picChg>
        <pc:picChg chg="add mod">
          <ac:chgData name="Thüss RM, Remi" userId="0a54d0de-b609-4555-b731-bb7267ce5668" providerId="ADAL" clId="{E72219CE-B73F-4070-90C8-A7E2E843E664}" dt="2023-06-02T09:41:19.614" v="63" actId="1076"/>
          <ac:picMkLst>
            <pc:docMk/>
            <pc:sldMk cId="3204853723" sldId="282"/>
            <ac:picMk id="12" creationId="{E2CCE8BA-385C-EF60-43A0-79E0250097B1}"/>
          </ac:picMkLst>
        </pc:picChg>
        <pc:picChg chg="add mod">
          <ac:chgData name="Thüss RM, Remi" userId="0a54d0de-b609-4555-b731-bb7267ce5668" providerId="ADAL" clId="{E72219CE-B73F-4070-90C8-A7E2E843E664}" dt="2023-06-02T09:41:59.702" v="66" actId="1076"/>
          <ac:picMkLst>
            <pc:docMk/>
            <pc:sldMk cId="3204853723" sldId="282"/>
            <ac:picMk id="14" creationId="{A3F0E937-3DA4-30DA-43C3-13554B357A29}"/>
          </ac:picMkLst>
        </pc:picChg>
      </pc:sldChg>
      <pc:sldChg chg="addSp delSp modSp add mod">
        <pc:chgData name="Thüss RM, Remi" userId="0a54d0de-b609-4555-b731-bb7267ce5668" providerId="ADAL" clId="{E72219CE-B73F-4070-90C8-A7E2E843E664}" dt="2023-06-02T11:42:27.374" v="87" actId="20577"/>
        <pc:sldMkLst>
          <pc:docMk/>
          <pc:sldMk cId="999306615" sldId="283"/>
        </pc:sldMkLst>
        <pc:spChg chg="mod">
          <ac:chgData name="Thüss RM, Remi" userId="0a54d0de-b609-4555-b731-bb7267ce5668" providerId="ADAL" clId="{E72219CE-B73F-4070-90C8-A7E2E843E664}" dt="2023-06-02T11:42:27.374" v="87" actId="20577"/>
          <ac:spMkLst>
            <pc:docMk/>
            <pc:sldMk cId="999306615" sldId="283"/>
            <ac:spMk id="5" creationId="{AF22ADAA-A962-8944-AD14-23A328386956}"/>
          </ac:spMkLst>
        </pc:spChg>
        <pc:picChg chg="add mod">
          <ac:chgData name="Thüss RM, Remi" userId="0a54d0de-b609-4555-b731-bb7267ce5668" providerId="ADAL" clId="{E72219CE-B73F-4070-90C8-A7E2E843E664}" dt="2023-06-02T11:42:04.732" v="79" actId="1076"/>
          <ac:picMkLst>
            <pc:docMk/>
            <pc:sldMk cId="999306615" sldId="283"/>
            <ac:picMk id="7" creationId="{6FBA063C-9ED9-3814-1BBE-95FB19F8E759}"/>
          </ac:picMkLst>
        </pc:picChg>
        <pc:picChg chg="add mod">
          <ac:chgData name="Thüss RM, Remi" userId="0a54d0de-b609-4555-b731-bb7267ce5668" providerId="ADAL" clId="{E72219CE-B73F-4070-90C8-A7E2E843E664}" dt="2023-06-02T11:42:13.637" v="81" actId="1076"/>
          <ac:picMkLst>
            <pc:docMk/>
            <pc:sldMk cId="999306615" sldId="283"/>
            <ac:picMk id="9" creationId="{70201C8A-B208-9C59-AB17-23D3CF48CD67}"/>
          </ac:picMkLst>
        </pc:picChg>
        <pc:picChg chg="del">
          <ac:chgData name="Thüss RM, Remi" userId="0a54d0de-b609-4555-b731-bb7267ce5668" providerId="ADAL" clId="{E72219CE-B73F-4070-90C8-A7E2E843E664}" dt="2023-06-02T09:42:09.939" v="68" actId="478"/>
          <ac:picMkLst>
            <pc:docMk/>
            <pc:sldMk cId="999306615" sldId="283"/>
            <ac:picMk id="12" creationId="{E2CCE8BA-385C-EF60-43A0-79E0250097B1}"/>
          </ac:picMkLst>
        </pc:picChg>
        <pc:picChg chg="del">
          <ac:chgData name="Thüss RM, Remi" userId="0a54d0de-b609-4555-b731-bb7267ce5668" providerId="ADAL" clId="{E72219CE-B73F-4070-90C8-A7E2E843E664}" dt="2023-06-02T09:42:09.939" v="68" actId="478"/>
          <ac:picMkLst>
            <pc:docMk/>
            <pc:sldMk cId="999306615" sldId="283"/>
            <ac:picMk id="14" creationId="{A3F0E937-3DA4-30DA-43C3-13554B357A29}"/>
          </ac:picMkLst>
        </pc:picChg>
      </pc:sldChg>
      <pc:sldChg chg="add del">
        <pc:chgData name="Thüss RM, Remi" userId="0a54d0de-b609-4555-b731-bb7267ce5668" providerId="ADAL" clId="{E72219CE-B73F-4070-90C8-A7E2E843E664}" dt="2023-06-01T13:21:30.685" v="2" actId="47"/>
        <pc:sldMkLst>
          <pc:docMk/>
          <pc:sldMk cId="1047288522" sldId="283"/>
        </pc:sldMkLst>
      </pc:sldChg>
      <pc:sldChg chg="addSp delSp modSp add mod">
        <pc:chgData name="Thüss RM, Remi" userId="0a54d0de-b609-4555-b731-bb7267ce5668" providerId="ADAL" clId="{E72219CE-B73F-4070-90C8-A7E2E843E664}" dt="2023-06-02T11:44:20.320" v="93" actId="478"/>
        <pc:sldMkLst>
          <pc:docMk/>
          <pc:sldMk cId="1613901598" sldId="284"/>
        </pc:sldMkLst>
        <pc:picChg chg="del">
          <ac:chgData name="Thüss RM, Remi" userId="0a54d0de-b609-4555-b731-bb7267ce5668" providerId="ADAL" clId="{E72219CE-B73F-4070-90C8-A7E2E843E664}" dt="2023-06-02T11:42:34.125" v="89" actId="478"/>
          <ac:picMkLst>
            <pc:docMk/>
            <pc:sldMk cId="1613901598" sldId="284"/>
            <ac:picMk id="7" creationId="{6FBA063C-9ED9-3814-1BBE-95FB19F8E759}"/>
          </ac:picMkLst>
        </pc:picChg>
        <pc:picChg chg="add mod">
          <ac:chgData name="Thüss RM, Remi" userId="0a54d0de-b609-4555-b731-bb7267ce5668" providerId="ADAL" clId="{E72219CE-B73F-4070-90C8-A7E2E843E664}" dt="2023-06-02T11:44:16.572" v="91" actId="1076"/>
          <ac:picMkLst>
            <pc:docMk/>
            <pc:sldMk cId="1613901598" sldId="284"/>
            <ac:picMk id="8" creationId="{6AF99040-23C3-46E3-B363-5A33F4FB9CE7}"/>
          </ac:picMkLst>
        </pc:picChg>
        <pc:picChg chg="del">
          <ac:chgData name="Thüss RM, Remi" userId="0a54d0de-b609-4555-b731-bb7267ce5668" providerId="ADAL" clId="{E72219CE-B73F-4070-90C8-A7E2E843E664}" dt="2023-06-02T11:42:34.125" v="89" actId="478"/>
          <ac:picMkLst>
            <pc:docMk/>
            <pc:sldMk cId="1613901598" sldId="284"/>
            <ac:picMk id="9" creationId="{70201C8A-B208-9C59-AB17-23D3CF48CD67}"/>
          </ac:picMkLst>
        </pc:picChg>
        <pc:picChg chg="add del mod">
          <ac:chgData name="Thüss RM, Remi" userId="0a54d0de-b609-4555-b731-bb7267ce5668" providerId="ADAL" clId="{E72219CE-B73F-4070-90C8-A7E2E843E664}" dt="2023-06-02T11:44:20.320" v="93" actId="478"/>
          <ac:picMkLst>
            <pc:docMk/>
            <pc:sldMk cId="1613901598" sldId="284"/>
            <ac:picMk id="10" creationId="{17BF6429-8399-36A1-5A9B-F5662905747E}"/>
          </ac:picMkLst>
        </pc:picChg>
      </pc:sldChg>
      <pc:sldChg chg="add del">
        <pc:chgData name="Thüss RM, Remi" userId="0a54d0de-b609-4555-b731-bb7267ce5668" providerId="ADAL" clId="{E72219CE-B73F-4070-90C8-A7E2E843E664}" dt="2023-06-01T13:21:30.685" v="2" actId="47"/>
        <pc:sldMkLst>
          <pc:docMk/>
          <pc:sldMk cId="2950995352" sldId="284"/>
        </pc:sldMkLst>
      </pc:sldChg>
      <pc:sldChg chg="add del">
        <pc:chgData name="Thüss RM, Remi" userId="0a54d0de-b609-4555-b731-bb7267ce5668" providerId="ADAL" clId="{E72219CE-B73F-4070-90C8-A7E2E843E664}" dt="2023-06-01T13:21:30.685" v="2" actId="47"/>
        <pc:sldMkLst>
          <pc:docMk/>
          <pc:sldMk cId="3335863697" sldId="285"/>
        </pc:sldMkLst>
      </pc:sldChg>
      <pc:sldChg chg="addSp delSp modSp add mod">
        <pc:chgData name="Thüss RM, Remi" userId="0a54d0de-b609-4555-b731-bb7267ce5668" providerId="ADAL" clId="{E72219CE-B73F-4070-90C8-A7E2E843E664}" dt="2023-06-02T11:45:32.781" v="108" actId="478"/>
        <pc:sldMkLst>
          <pc:docMk/>
          <pc:sldMk cId="3521326199" sldId="285"/>
        </pc:sldMkLst>
        <pc:picChg chg="add del mod">
          <ac:chgData name="Thüss RM, Remi" userId="0a54d0de-b609-4555-b731-bb7267ce5668" providerId="ADAL" clId="{E72219CE-B73F-4070-90C8-A7E2E843E664}" dt="2023-06-02T11:45:06.805" v="100" actId="478"/>
          <ac:picMkLst>
            <pc:docMk/>
            <pc:sldMk cId="3521326199" sldId="285"/>
            <ac:picMk id="7" creationId="{5BA8E712-BF4D-684D-B47A-C63F76DAD2BB}"/>
          </ac:picMkLst>
        </pc:picChg>
        <pc:picChg chg="del">
          <ac:chgData name="Thüss RM, Remi" userId="0a54d0de-b609-4555-b731-bb7267ce5668" providerId="ADAL" clId="{E72219CE-B73F-4070-90C8-A7E2E843E664}" dt="2023-06-02T11:44:48.353" v="95" actId="478"/>
          <ac:picMkLst>
            <pc:docMk/>
            <pc:sldMk cId="3521326199" sldId="285"/>
            <ac:picMk id="8" creationId="{6AF99040-23C3-46E3-B363-5A33F4FB9CE7}"/>
          </ac:picMkLst>
        </pc:picChg>
        <pc:picChg chg="add mod">
          <ac:chgData name="Thüss RM, Remi" userId="0a54d0de-b609-4555-b731-bb7267ce5668" providerId="ADAL" clId="{E72219CE-B73F-4070-90C8-A7E2E843E664}" dt="2023-06-02T11:45:09.357" v="102" actId="1076"/>
          <ac:picMkLst>
            <pc:docMk/>
            <pc:sldMk cId="3521326199" sldId="285"/>
            <ac:picMk id="10" creationId="{2D1BAACB-7840-607D-60F6-BB522C0766AF}"/>
          </ac:picMkLst>
        </pc:picChg>
        <pc:picChg chg="add mod">
          <ac:chgData name="Thüss RM, Remi" userId="0a54d0de-b609-4555-b731-bb7267ce5668" providerId="ADAL" clId="{E72219CE-B73F-4070-90C8-A7E2E843E664}" dt="2023-06-02T11:45:20.996" v="106" actId="1076"/>
          <ac:picMkLst>
            <pc:docMk/>
            <pc:sldMk cId="3521326199" sldId="285"/>
            <ac:picMk id="12" creationId="{5AF47710-9D38-B064-0750-764B9FBA7B00}"/>
          </ac:picMkLst>
        </pc:picChg>
        <pc:picChg chg="add del">
          <ac:chgData name="Thüss RM, Remi" userId="0a54d0de-b609-4555-b731-bb7267ce5668" providerId="ADAL" clId="{E72219CE-B73F-4070-90C8-A7E2E843E664}" dt="2023-06-02T11:45:32.781" v="108" actId="478"/>
          <ac:picMkLst>
            <pc:docMk/>
            <pc:sldMk cId="3521326199" sldId="285"/>
            <ac:picMk id="14" creationId="{DC4823DE-BD8A-E70C-AAB5-709D2E2121C8}"/>
          </ac:picMkLst>
        </pc:picChg>
      </pc:sldChg>
      <pc:sldChg chg="addSp delSp modSp add mod">
        <pc:chgData name="Thüss RM, Remi" userId="0a54d0de-b609-4555-b731-bb7267ce5668" providerId="ADAL" clId="{E72219CE-B73F-4070-90C8-A7E2E843E664}" dt="2023-06-02T11:57:43.013" v="165" actId="1076"/>
        <pc:sldMkLst>
          <pc:docMk/>
          <pc:sldMk cId="3548495170" sldId="286"/>
        </pc:sldMkLst>
        <pc:spChg chg="mod">
          <ac:chgData name="Thüss RM, Remi" userId="0a54d0de-b609-4555-b731-bb7267ce5668" providerId="ADAL" clId="{E72219CE-B73F-4070-90C8-A7E2E843E664}" dt="2023-06-02T11:55:53.605" v="159" actId="5793"/>
          <ac:spMkLst>
            <pc:docMk/>
            <pc:sldMk cId="3548495170" sldId="286"/>
            <ac:spMk id="5" creationId="{AF22ADAA-A962-8944-AD14-23A328386956}"/>
          </ac:spMkLst>
        </pc:spChg>
        <pc:picChg chg="add del mod">
          <ac:chgData name="Thüss RM, Remi" userId="0a54d0de-b609-4555-b731-bb7267ce5668" providerId="ADAL" clId="{E72219CE-B73F-4070-90C8-A7E2E843E664}" dt="2023-06-02T11:57:39.641" v="164" actId="478"/>
          <ac:picMkLst>
            <pc:docMk/>
            <pc:sldMk cId="3548495170" sldId="286"/>
            <ac:picMk id="7" creationId="{C5786539-BFEB-2A76-0274-73876EEF81E1}"/>
          </ac:picMkLst>
        </pc:picChg>
        <pc:picChg chg="add del mod">
          <ac:chgData name="Thüss RM, Remi" userId="0a54d0de-b609-4555-b731-bb7267ce5668" providerId="ADAL" clId="{E72219CE-B73F-4070-90C8-A7E2E843E664}" dt="2023-06-02T11:57:39.641" v="164" actId="478"/>
          <ac:picMkLst>
            <pc:docMk/>
            <pc:sldMk cId="3548495170" sldId="286"/>
            <ac:picMk id="9" creationId="{312E5420-EB5E-5F1D-5031-E50133C27B0C}"/>
          </ac:picMkLst>
        </pc:picChg>
        <pc:picChg chg="del">
          <ac:chgData name="Thüss RM, Remi" userId="0a54d0de-b609-4555-b731-bb7267ce5668" providerId="ADAL" clId="{E72219CE-B73F-4070-90C8-A7E2E843E664}" dt="2023-06-02T11:46:18.017" v="110" actId="478"/>
          <ac:picMkLst>
            <pc:docMk/>
            <pc:sldMk cId="3548495170" sldId="286"/>
            <ac:picMk id="10" creationId="{2D1BAACB-7840-607D-60F6-BB522C0766AF}"/>
          </ac:picMkLst>
        </pc:picChg>
        <pc:picChg chg="del">
          <ac:chgData name="Thüss RM, Remi" userId="0a54d0de-b609-4555-b731-bb7267ce5668" providerId="ADAL" clId="{E72219CE-B73F-4070-90C8-A7E2E843E664}" dt="2023-06-02T11:46:21.710" v="113" actId="478"/>
          <ac:picMkLst>
            <pc:docMk/>
            <pc:sldMk cId="3548495170" sldId="286"/>
            <ac:picMk id="12" creationId="{5AF47710-9D38-B064-0750-764B9FBA7B00}"/>
          </ac:picMkLst>
        </pc:picChg>
        <pc:picChg chg="add mod">
          <ac:chgData name="Thüss RM, Remi" userId="0a54d0de-b609-4555-b731-bb7267ce5668" providerId="ADAL" clId="{E72219CE-B73F-4070-90C8-A7E2E843E664}" dt="2023-06-02T11:57:43.013" v="165" actId="1076"/>
          <ac:picMkLst>
            <pc:docMk/>
            <pc:sldMk cId="3548495170" sldId="286"/>
            <ac:picMk id="13" creationId="{D875E508-B595-1F89-82FF-664906D81FCE}"/>
          </ac:picMkLst>
        </pc:picChg>
      </pc:sldChg>
      <pc:sldChg chg="add del">
        <pc:chgData name="Thüss RM, Remi" userId="0a54d0de-b609-4555-b731-bb7267ce5668" providerId="ADAL" clId="{E72219CE-B73F-4070-90C8-A7E2E843E664}" dt="2023-06-01T13:21:30.685" v="2" actId="47"/>
        <pc:sldMkLst>
          <pc:docMk/>
          <pc:sldMk cId="3771647021" sldId="286"/>
        </pc:sldMkLst>
      </pc:sldChg>
      <pc:sldChg chg="delSp add mod">
        <pc:chgData name="Thüss RM, Remi" userId="0a54d0de-b609-4555-b731-bb7267ce5668" providerId="ADAL" clId="{E72219CE-B73F-4070-90C8-A7E2E843E664}" dt="2023-06-02T11:57:36.216" v="163" actId="478"/>
        <pc:sldMkLst>
          <pc:docMk/>
          <pc:sldMk cId="3621099305" sldId="287"/>
        </pc:sldMkLst>
        <pc:picChg chg="del">
          <ac:chgData name="Thüss RM, Remi" userId="0a54d0de-b609-4555-b731-bb7267ce5668" providerId="ADAL" clId="{E72219CE-B73F-4070-90C8-A7E2E843E664}" dt="2023-06-02T11:57:36.216" v="163" actId="478"/>
          <ac:picMkLst>
            <pc:docMk/>
            <pc:sldMk cId="3621099305" sldId="287"/>
            <ac:picMk id="13" creationId="{D875E508-B595-1F89-82FF-664906D81FCE}"/>
          </ac:picMkLst>
        </pc:picChg>
      </pc:sldChg>
      <pc:sldChg chg="add del">
        <pc:chgData name="Thüss RM, Remi" userId="0a54d0de-b609-4555-b731-bb7267ce5668" providerId="ADAL" clId="{E72219CE-B73F-4070-90C8-A7E2E843E664}" dt="2023-06-01T13:21:30.685" v="2" actId="47"/>
        <pc:sldMkLst>
          <pc:docMk/>
          <pc:sldMk cId="3886582072" sldId="287"/>
        </pc:sldMkLst>
      </pc:sldChg>
      <pc:sldChg chg="addSp delSp modSp add mod">
        <pc:chgData name="Thüss RM, Remi" userId="0a54d0de-b609-4555-b731-bb7267ce5668" providerId="ADAL" clId="{E72219CE-B73F-4070-90C8-A7E2E843E664}" dt="2023-06-02T11:59:21.084" v="175" actId="1076"/>
        <pc:sldMkLst>
          <pc:docMk/>
          <pc:sldMk cId="3138485884" sldId="288"/>
        </pc:sldMkLst>
        <pc:picChg chg="del">
          <ac:chgData name="Thüss RM, Remi" userId="0a54d0de-b609-4555-b731-bb7267ce5668" providerId="ADAL" clId="{E72219CE-B73F-4070-90C8-A7E2E843E664}" dt="2023-06-02T11:59:08.571" v="167" actId="478"/>
          <ac:picMkLst>
            <pc:docMk/>
            <pc:sldMk cId="3138485884" sldId="288"/>
            <ac:picMk id="7" creationId="{C5786539-BFEB-2A76-0274-73876EEF81E1}"/>
          </ac:picMkLst>
        </pc:picChg>
        <pc:picChg chg="del">
          <ac:chgData name="Thüss RM, Remi" userId="0a54d0de-b609-4555-b731-bb7267ce5668" providerId="ADAL" clId="{E72219CE-B73F-4070-90C8-A7E2E843E664}" dt="2023-06-02T11:59:08.571" v="167" actId="478"/>
          <ac:picMkLst>
            <pc:docMk/>
            <pc:sldMk cId="3138485884" sldId="288"/>
            <ac:picMk id="9" creationId="{312E5420-EB5E-5F1D-5031-E50133C27B0C}"/>
          </ac:picMkLst>
        </pc:picChg>
        <pc:picChg chg="add mod">
          <ac:chgData name="Thüss RM, Remi" userId="0a54d0de-b609-4555-b731-bb7267ce5668" providerId="ADAL" clId="{E72219CE-B73F-4070-90C8-A7E2E843E664}" dt="2023-06-02T11:59:21.084" v="175" actId="1076"/>
          <ac:picMkLst>
            <pc:docMk/>
            <pc:sldMk cId="3138485884" sldId="288"/>
            <ac:picMk id="2050" creationId="{5037FDB9-6620-D01C-4E27-6EC94F243272}"/>
          </ac:picMkLst>
        </pc:picChg>
      </pc:sldChg>
      <pc:sldChg chg="add del">
        <pc:chgData name="Thüss RM, Remi" userId="0a54d0de-b609-4555-b731-bb7267ce5668" providerId="ADAL" clId="{E72219CE-B73F-4070-90C8-A7E2E843E664}" dt="2023-06-01T13:21:30.685" v="2" actId="47"/>
        <pc:sldMkLst>
          <pc:docMk/>
          <pc:sldMk cId="3874116457" sldId="288"/>
        </pc:sldMkLst>
      </pc:sldChg>
      <pc:sldChg chg="modSp add mod">
        <pc:chgData name="Thüss RM, Remi" userId="0a54d0de-b609-4555-b731-bb7267ce5668" providerId="ADAL" clId="{E72219CE-B73F-4070-90C8-A7E2E843E664}" dt="2023-07-11T09:49:59.268" v="600" actId="20577"/>
        <pc:sldMkLst>
          <pc:docMk/>
          <pc:sldMk cId="2321719224" sldId="289"/>
        </pc:sldMkLst>
        <pc:spChg chg="mod">
          <ac:chgData name="Thüss RM, Remi" userId="0a54d0de-b609-4555-b731-bb7267ce5668" providerId="ADAL" clId="{E72219CE-B73F-4070-90C8-A7E2E843E664}" dt="2023-07-11T09:46:10.079" v="482" actId="20577"/>
          <ac:spMkLst>
            <pc:docMk/>
            <pc:sldMk cId="2321719224" sldId="289"/>
            <ac:spMk id="5" creationId="{AF22ADAA-A962-8944-AD14-23A328386956}"/>
          </ac:spMkLst>
        </pc:spChg>
        <pc:spChg chg="mod">
          <ac:chgData name="Thüss RM, Remi" userId="0a54d0de-b609-4555-b731-bb7267ce5668" providerId="ADAL" clId="{E72219CE-B73F-4070-90C8-A7E2E843E664}" dt="2023-07-11T09:49:59.268" v="600" actId="20577"/>
          <ac:spMkLst>
            <pc:docMk/>
            <pc:sldMk cId="2321719224" sldId="289"/>
            <ac:spMk id="6" creationId="{5607DDF2-4BD5-AE44-B338-9D054C7D1C9E}"/>
          </ac:spMkLst>
        </pc:spChg>
      </pc:sldChg>
      <pc:sldChg chg="add del">
        <pc:chgData name="Thüss RM, Remi" userId="0a54d0de-b609-4555-b731-bb7267ce5668" providerId="ADAL" clId="{E72219CE-B73F-4070-90C8-A7E2E843E664}" dt="2023-06-02T11:59:09.875" v="169"/>
        <pc:sldMkLst>
          <pc:docMk/>
          <pc:sldMk cId="3379967388" sldId="289"/>
        </pc:sldMkLst>
      </pc:sldChg>
      <pc:sldChg chg="add del">
        <pc:chgData name="Thüss RM, Remi" userId="0a54d0de-b609-4555-b731-bb7267ce5668" providerId="ADAL" clId="{E72219CE-B73F-4070-90C8-A7E2E843E664}" dt="2023-06-01T13:21:30.685" v="2" actId="47"/>
        <pc:sldMkLst>
          <pc:docMk/>
          <pc:sldMk cId="3578419703" sldId="289"/>
        </pc:sldMkLst>
      </pc:sldChg>
      <pc:sldChg chg="add del">
        <pc:chgData name="Thüss RM, Remi" userId="0a54d0de-b609-4555-b731-bb7267ce5668" providerId="ADAL" clId="{E72219CE-B73F-4070-90C8-A7E2E843E664}" dt="2023-06-01T13:21:30.685" v="2" actId="47"/>
        <pc:sldMkLst>
          <pc:docMk/>
          <pc:sldMk cId="727839948" sldId="290"/>
        </pc:sldMkLst>
      </pc:sldChg>
      <pc:sldChg chg="addSp delSp modSp add mod">
        <pc:chgData name="Thüss RM, Remi" userId="0a54d0de-b609-4555-b731-bb7267ce5668" providerId="ADAL" clId="{E72219CE-B73F-4070-90C8-A7E2E843E664}" dt="2023-07-11T10:03:27.834" v="755"/>
        <pc:sldMkLst>
          <pc:docMk/>
          <pc:sldMk cId="2833777224" sldId="290"/>
        </pc:sldMkLst>
        <pc:spChg chg="mod">
          <ac:chgData name="Thüss RM, Remi" userId="0a54d0de-b609-4555-b731-bb7267ce5668" providerId="ADAL" clId="{E72219CE-B73F-4070-90C8-A7E2E843E664}" dt="2023-07-11T09:46:50.334" v="500" actId="20577"/>
          <ac:spMkLst>
            <pc:docMk/>
            <pc:sldMk cId="2833777224" sldId="290"/>
            <ac:spMk id="5" creationId="{AF22ADAA-A962-8944-AD14-23A328386956}"/>
          </ac:spMkLst>
        </pc:spChg>
        <pc:spChg chg="del">
          <ac:chgData name="Thüss RM, Remi" userId="0a54d0de-b609-4555-b731-bb7267ce5668" providerId="ADAL" clId="{E72219CE-B73F-4070-90C8-A7E2E843E664}" dt="2023-07-11T09:58:16.989" v="728" actId="478"/>
          <ac:spMkLst>
            <pc:docMk/>
            <pc:sldMk cId="2833777224" sldId="290"/>
            <ac:spMk id="6" creationId="{5607DDF2-4BD5-AE44-B338-9D054C7D1C9E}"/>
          </ac:spMkLst>
        </pc:spChg>
        <pc:picChg chg="add del">
          <ac:chgData name="Thüss RM, Remi" userId="0a54d0de-b609-4555-b731-bb7267ce5668" providerId="ADAL" clId="{E72219CE-B73F-4070-90C8-A7E2E843E664}" dt="2023-07-11T09:57:52.909" v="725" actId="22"/>
          <ac:picMkLst>
            <pc:docMk/>
            <pc:sldMk cId="2833777224" sldId="290"/>
            <ac:picMk id="8" creationId="{39005988-9D6C-E2BD-EADB-747C121791D2}"/>
          </ac:picMkLst>
        </pc:picChg>
        <pc:picChg chg="add del mod">
          <ac:chgData name="Thüss RM, Remi" userId="0a54d0de-b609-4555-b731-bb7267ce5668" providerId="ADAL" clId="{E72219CE-B73F-4070-90C8-A7E2E843E664}" dt="2023-07-11T09:58:23.241" v="729" actId="478"/>
          <ac:picMkLst>
            <pc:docMk/>
            <pc:sldMk cId="2833777224" sldId="290"/>
            <ac:picMk id="10" creationId="{1AE3B3F5-4434-07C4-B8E7-D4ACA05E4BCA}"/>
          </ac:picMkLst>
        </pc:picChg>
        <pc:picChg chg="add del mod">
          <ac:chgData name="Thüss RM, Remi" userId="0a54d0de-b609-4555-b731-bb7267ce5668" providerId="ADAL" clId="{E72219CE-B73F-4070-90C8-A7E2E843E664}" dt="2023-07-11T10:00:10.668" v="736" actId="478"/>
          <ac:picMkLst>
            <pc:docMk/>
            <pc:sldMk cId="2833777224" sldId="290"/>
            <ac:picMk id="12" creationId="{EE65C7CE-3265-D79D-735A-DFDEF358782F}"/>
          </ac:picMkLst>
        </pc:picChg>
        <pc:picChg chg="add del mod">
          <ac:chgData name="Thüss RM, Remi" userId="0a54d0de-b609-4555-b731-bb7267ce5668" providerId="ADAL" clId="{E72219CE-B73F-4070-90C8-A7E2E843E664}" dt="2023-07-11T10:00:10.668" v="736" actId="478"/>
          <ac:picMkLst>
            <pc:docMk/>
            <pc:sldMk cId="2833777224" sldId="290"/>
            <ac:picMk id="14" creationId="{C1809B82-8068-BD3C-E41D-3D706852A7C5}"/>
          </ac:picMkLst>
        </pc:picChg>
        <pc:picChg chg="add del mod">
          <ac:chgData name="Thüss RM, Remi" userId="0a54d0de-b609-4555-b731-bb7267ce5668" providerId="ADAL" clId="{E72219CE-B73F-4070-90C8-A7E2E843E664}" dt="2023-07-11T10:00:10.668" v="736" actId="478"/>
          <ac:picMkLst>
            <pc:docMk/>
            <pc:sldMk cId="2833777224" sldId="290"/>
            <ac:picMk id="16" creationId="{B1237BEE-0325-6F83-B617-BF0770210CAF}"/>
          </ac:picMkLst>
        </pc:picChg>
        <pc:picChg chg="add mod">
          <ac:chgData name="Thüss RM, Remi" userId="0a54d0de-b609-4555-b731-bb7267ce5668" providerId="ADAL" clId="{E72219CE-B73F-4070-90C8-A7E2E843E664}" dt="2023-07-11T10:00:16.781" v="739" actId="1076"/>
          <ac:picMkLst>
            <pc:docMk/>
            <pc:sldMk cId="2833777224" sldId="290"/>
            <ac:picMk id="18" creationId="{76D51BE9-7949-C60F-8F08-D00C0651F4CE}"/>
          </ac:picMkLst>
        </pc:picChg>
        <pc:picChg chg="add del mod">
          <ac:chgData name="Thüss RM, Remi" userId="0a54d0de-b609-4555-b731-bb7267ce5668" providerId="ADAL" clId="{E72219CE-B73F-4070-90C8-A7E2E843E664}" dt="2023-07-11T10:03:27.608" v="754" actId="478"/>
          <ac:picMkLst>
            <pc:docMk/>
            <pc:sldMk cId="2833777224" sldId="290"/>
            <ac:picMk id="20" creationId="{ADBB42BB-A3C5-37AE-7E8C-169A3428E0C0}"/>
          </ac:picMkLst>
        </pc:picChg>
        <pc:picChg chg="add del mod">
          <ac:chgData name="Thüss RM, Remi" userId="0a54d0de-b609-4555-b731-bb7267ce5668" providerId="ADAL" clId="{E72219CE-B73F-4070-90C8-A7E2E843E664}" dt="2023-07-11T10:01:45.014" v="744" actId="478"/>
          <ac:picMkLst>
            <pc:docMk/>
            <pc:sldMk cId="2833777224" sldId="290"/>
            <ac:picMk id="21" creationId="{7ADDB547-A38E-C5EF-1E1F-6F477AFDE378}"/>
          </ac:picMkLst>
        </pc:picChg>
        <pc:picChg chg="add mod">
          <ac:chgData name="Thüss RM, Remi" userId="0a54d0de-b609-4555-b731-bb7267ce5668" providerId="ADAL" clId="{E72219CE-B73F-4070-90C8-A7E2E843E664}" dt="2023-07-11T10:03:27.834" v="755"/>
          <ac:picMkLst>
            <pc:docMk/>
            <pc:sldMk cId="2833777224" sldId="290"/>
            <ac:picMk id="22" creationId="{103DEFC5-5E7E-E609-7F55-69CEE9E78EF3}"/>
          </ac:picMkLst>
        </pc:picChg>
      </pc:sldChg>
      <pc:sldChg chg="modSp add mod">
        <pc:chgData name="Thüss RM, Remi" userId="0a54d0de-b609-4555-b731-bb7267ce5668" providerId="ADAL" clId="{E72219CE-B73F-4070-90C8-A7E2E843E664}" dt="2023-07-11T09:51:18.375" v="711" actId="20577"/>
        <pc:sldMkLst>
          <pc:docMk/>
          <pc:sldMk cId="2502094871" sldId="291"/>
        </pc:sldMkLst>
        <pc:spChg chg="mod">
          <ac:chgData name="Thüss RM, Remi" userId="0a54d0de-b609-4555-b731-bb7267ce5668" providerId="ADAL" clId="{E72219CE-B73F-4070-90C8-A7E2E843E664}" dt="2023-07-11T09:51:18.375" v="711" actId="20577"/>
          <ac:spMkLst>
            <pc:docMk/>
            <pc:sldMk cId="2502094871" sldId="291"/>
            <ac:spMk id="6" creationId="{5607DDF2-4BD5-AE44-B338-9D054C7D1C9E}"/>
          </ac:spMkLst>
        </pc:spChg>
      </pc:sldChg>
      <pc:sldChg chg="add del">
        <pc:chgData name="Thüss RM, Remi" userId="0a54d0de-b609-4555-b731-bb7267ce5668" providerId="ADAL" clId="{E72219CE-B73F-4070-90C8-A7E2E843E664}" dt="2023-06-01T13:21:30.685" v="2" actId="47"/>
        <pc:sldMkLst>
          <pc:docMk/>
          <pc:sldMk cId="4037105581" sldId="291"/>
        </pc:sldMkLst>
      </pc:sldChg>
      <pc:sldChg chg="add del">
        <pc:chgData name="Thüss RM, Remi" userId="0a54d0de-b609-4555-b731-bb7267ce5668" providerId="ADAL" clId="{E72219CE-B73F-4070-90C8-A7E2E843E664}" dt="2023-06-01T13:21:30.685" v="2" actId="47"/>
        <pc:sldMkLst>
          <pc:docMk/>
          <pc:sldMk cId="222673347" sldId="292"/>
        </pc:sldMkLst>
      </pc:sldChg>
      <pc:sldChg chg="addSp delSp modSp add mod">
        <pc:chgData name="Thüss RM, Remi" userId="0a54d0de-b609-4555-b731-bb7267ce5668" providerId="ADAL" clId="{E72219CE-B73F-4070-90C8-A7E2E843E664}" dt="2023-07-11T09:57:10.333" v="723" actId="1076"/>
        <pc:sldMkLst>
          <pc:docMk/>
          <pc:sldMk cId="2869681269" sldId="292"/>
        </pc:sldMkLst>
        <pc:spChg chg="del">
          <ac:chgData name="Thüss RM, Remi" userId="0a54d0de-b609-4555-b731-bb7267ce5668" providerId="ADAL" clId="{E72219CE-B73F-4070-90C8-A7E2E843E664}" dt="2023-07-11T09:51:25.525" v="713" actId="478"/>
          <ac:spMkLst>
            <pc:docMk/>
            <pc:sldMk cId="2869681269" sldId="292"/>
            <ac:spMk id="6" creationId="{5607DDF2-4BD5-AE44-B338-9D054C7D1C9E}"/>
          </ac:spMkLst>
        </pc:spChg>
        <pc:spChg chg="add del mod">
          <ac:chgData name="Thüss RM, Remi" userId="0a54d0de-b609-4555-b731-bb7267ce5668" providerId="ADAL" clId="{E72219CE-B73F-4070-90C8-A7E2E843E664}" dt="2023-07-11T09:56:08.061" v="716"/>
          <ac:spMkLst>
            <pc:docMk/>
            <pc:sldMk cId="2869681269" sldId="292"/>
            <ac:spMk id="8" creationId="{5D835736-7616-2F9F-12BA-B34AA9CFEF81}"/>
          </ac:spMkLst>
        </pc:spChg>
        <pc:spChg chg="add del mod">
          <ac:chgData name="Thüss RM, Remi" userId="0a54d0de-b609-4555-b731-bb7267ce5668" providerId="ADAL" clId="{E72219CE-B73F-4070-90C8-A7E2E843E664}" dt="2023-07-11T09:57:00.787" v="719" actId="478"/>
          <ac:spMkLst>
            <pc:docMk/>
            <pc:sldMk cId="2869681269" sldId="292"/>
            <ac:spMk id="9" creationId="{4A741A9F-437C-8ADA-7330-42E13C6427A5}"/>
          </ac:spMkLst>
        </pc:spChg>
        <pc:picChg chg="add mod">
          <ac:chgData name="Thüss RM, Remi" userId="0a54d0de-b609-4555-b731-bb7267ce5668" providerId="ADAL" clId="{E72219CE-B73F-4070-90C8-A7E2E843E664}" dt="2023-07-11T09:57:10.333" v="723" actId="1076"/>
          <ac:picMkLst>
            <pc:docMk/>
            <pc:sldMk cId="2869681269" sldId="292"/>
            <ac:picMk id="11" creationId="{07B13EA6-EEF6-FA77-6D92-E0F4D326612D}"/>
          </ac:picMkLst>
        </pc:picChg>
        <pc:picChg chg="add del mod">
          <ac:chgData name="Thüss RM, Remi" userId="0a54d0de-b609-4555-b731-bb7267ce5668" providerId="ADAL" clId="{E72219CE-B73F-4070-90C8-A7E2E843E664}" dt="2023-07-11T09:57:01.768" v="720" actId="478"/>
          <ac:picMkLst>
            <pc:docMk/>
            <pc:sldMk cId="2869681269" sldId="292"/>
            <ac:picMk id="1026" creationId="{18ECF500-AE63-4045-770C-B3A0175D167D}"/>
          </ac:picMkLst>
        </pc:picChg>
        <pc:picChg chg="add del mod">
          <ac:chgData name="Thüss RM, Remi" userId="0a54d0de-b609-4555-b731-bb7267ce5668" providerId="ADAL" clId="{E72219CE-B73F-4070-90C8-A7E2E843E664}" dt="2023-07-11T09:56:10.416" v="718" actId="478"/>
          <ac:picMkLst>
            <pc:docMk/>
            <pc:sldMk cId="2869681269" sldId="292"/>
            <ac:picMk id="1028" creationId="{0D84CBEC-7EB9-97BF-0D56-F9AE7F810298}"/>
          </ac:picMkLst>
        </pc:picChg>
      </pc:sldChg>
      <pc:sldChg chg="addSp modSp add mod">
        <pc:chgData name="Thüss RM, Remi" userId="0a54d0de-b609-4555-b731-bb7267ce5668" providerId="ADAL" clId="{E72219CE-B73F-4070-90C8-A7E2E843E664}" dt="2023-07-11T10:03:24.260" v="753" actId="1076"/>
        <pc:sldMkLst>
          <pc:docMk/>
          <pc:sldMk cId="1801613663" sldId="293"/>
        </pc:sldMkLst>
        <pc:picChg chg="add mod">
          <ac:chgData name="Thüss RM, Remi" userId="0a54d0de-b609-4555-b731-bb7267ce5668" providerId="ADAL" clId="{E72219CE-B73F-4070-90C8-A7E2E843E664}" dt="2023-07-11T10:03:19.428" v="752" actId="1076"/>
          <ac:picMkLst>
            <pc:docMk/>
            <pc:sldMk cId="1801613663" sldId="293"/>
            <ac:picMk id="7" creationId="{BB418F3C-FBDF-1CCA-5309-4AF9FD0681D0}"/>
          </ac:picMkLst>
        </pc:picChg>
        <pc:picChg chg="add mod">
          <ac:chgData name="Thüss RM, Remi" userId="0a54d0de-b609-4555-b731-bb7267ce5668" providerId="ADAL" clId="{E72219CE-B73F-4070-90C8-A7E2E843E664}" dt="2023-07-11T10:03:24.260" v="753" actId="1076"/>
          <ac:picMkLst>
            <pc:docMk/>
            <pc:sldMk cId="1801613663" sldId="293"/>
            <ac:picMk id="9" creationId="{E3E146EF-3FF7-A42A-32B9-82DE5A8C56EA}"/>
          </ac:picMkLst>
        </pc:picChg>
        <pc:picChg chg="mod">
          <ac:chgData name="Thüss RM, Remi" userId="0a54d0de-b609-4555-b731-bb7267ce5668" providerId="ADAL" clId="{E72219CE-B73F-4070-90C8-A7E2E843E664}" dt="2023-07-11T10:03:17.453" v="751" actId="1076"/>
          <ac:picMkLst>
            <pc:docMk/>
            <pc:sldMk cId="1801613663" sldId="293"/>
            <ac:picMk id="20" creationId="{ADBB42BB-A3C5-37AE-7E8C-169A3428E0C0}"/>
          </ac:picMkLst>
        </pc:picChg>
      </pc:sldChg>
      <pc:sldChg chg="add del">
        <pc:chgData name="Thüss RM, Remi" userId="0a54d0de-b609-4555-b731-bb7267ce5668" providerId="ADAL" clId="{E72219CE-B73F-4070-90C8-A7E2E843E664}" dt="2023-06-01T13:21:30.685" v="2" actId="47"/>
        <pc:sldMkLst>
          <pc:docMk/>
          <pc:sldMk cId="2446110571" sldId="293"/>
        </pc:sldMkLst>
      </pc:sldChg>
      <pc:sldChg chg="add del">
        <pc:chgData name="Thüss RM, Remi" userId="0a54d0de-b609-4555-b731-bb7267ce5668" providerId="ADAL" clId="{E72219CE-B73F-4070-90C8-A7E2E843E664}" dt="2023-06-01T13:21:30.685" v="2" actId="47"/>
        <pc:sldMkLst>
          <pc:docMk/>
          <pc:sldMk cId="1430671990" sldId="294"/>
        </pc:sldMkLst>
      </pc:sldChg>
      <pc:sldChg chg="add del">
        <pc:chgData name="Thüss RM, Remi" userId="0a54d0de-b609-4555-b731-bb7267ce5668" providerId="ADAL" clId="{E72219CE-B73F-4070-90C8-A7E2E843E664}" dt="2023-06-01T13:21:30.685" v="2" actId="47"/>
        <pc:sldMkLst>
          <pc:docMk/>
          <pc:sldMk cId="2374863559" sldId="295"/>
        </pc:sldMkLst>
      </pc:sldChg>
      <pc:sldChg chg="add del">
        <pc:chgData name="Thüss RM, Remi" userId="0a54d0de-b609-4555-b731-bb7267ce5668" providerId="ADAL" clId="{E72219CE-B73F-4070-90C8-A7E2E843E664}" dt="2023-06-01T13:21:30.685" v="2" actId="47"/>
        <pc:sldMkLst>
          <pc:docMk/>
          <pc:sldMk cId="3614033040" sldId="296"/>
        </pc:sldMkLst>
      </pc:sldChg>
      <pc:sldChg chg="add del">
        <pc:chgData name="Thüss RM, Remi" userId="0a54d0de-b609-4555-b731-bb7267ce5668" providerId="ADAL" clId="{E72219CE-B73F-4070-90C8-A7E2E843E664}" dt="2023-06-01T13:21:30.685" v="2" actId="47"/>
        <pc:sldMkLst>
          <pc:docMk/>
          <pc:sldMk cId="2658837546" sldId="297"/>
        </pc:sldMkLst>
      </pc:sldChg>
      <pc:sldChg chg="add del">
        <pc:chgData name="Thüss RM, Remi" userId="0a54d0de-b609-4555-b731-bb7267ce5668" providerId="ADAL" clId="{E72219CE-B73F-4070-90C8-A7E2E843E664}" dt="2023-06-01T13:21:30.685" v="2" actId="47"/>
        <pc:sldMkLst>
          <pc:docMk/>
          <pc:sldMk cId="2803537031" sldId="298"/>
        </pc:sldMkLst>
      </pc:sldChg>
    </pc:docChg>
  </pc:docChgLst>
  <pc:docChgLst>
    <pc:chgData name="Thüss RM, Remi" userId="0a54d0de-b609-4555-b731-bb7267ce5668" providerId="ADAL" clId="{D01380A9-6D00-4550-BEE4-99D3240D59CA}"/>
    <pc:docChg chg="undo custSel addSld delSld modSld modSection">
      <pc:chgData name="Thüss RM, Remi" userId="0a54d0de-b609-4555-b731-bb7267ce5668" providerId="ADAL" clId="{D01380A9-6D00-4550-BEE4-99D3240D59CA}" dt="2023-05-08T14:29:33.185" v="242" actId="1076"/>
      <pc:docMkLst>
        <pc:docMk/>
      </pc:docMkLst>
      <pc:sldChg chg="modSp mod">
        <pc:chgData name="Thüss RM, Remi" userId="0a54d0de-b609-4555-b731-bb7267ce5668" providerId="ADAL" clId="{D01380A9-6D00-4550-BEE4-99D3240D59CA}" dt="2023-04-19T13:19:23.844" v="150" actId="20577"/>
        <pc:sldMkLst>
          <pc:docMk/>
          <pc:sldMk cId="1631541359" sldId="262"/>
        </pc:sldMkLst>
        <pc:spChg chg="mod">
          <ac:chgData name="Thüss RM, Remi" userId="0a54d0de-b609-4555-b731-bb7267ce5668" providerId="ADAL" clId="{D01380A9-6D00-4550-BEE4-99D3240D59CA}" dt="2023-04-19T13:19:23.844" v="150" actId="20577"/>
          <ac:spMkLst>
            <pc:docMk/>
            <pc:sldMk cId="1631541359" sldId="262"/>
            <ac:spMk id="6" creationId="{5607DDF2-4BD5-AE44-B338-9D054C7D1C9E}"/>
          </ac:spMkLst>
        </pc:spChg>
      </pc:sldChg>
      <pc:sldChg chg="addSp modSp mod">
        <pc:chgData name="Thüss RM, Remi" userId="0a54d0de-b609-4555-b731-bb7267ce5668" providerId="ADAL" clId="{D01380A9-6D00-4550-BEE4-99D3240D59CA}" dt="2023-04-19T12:55:36.834" v="2" actId="20577"/>
        <pc:sldMkLst>
          <pc:docMk/>
          <pc:sldMk cId="3093389630" sldId="270"/>
        </pc:sldMkLst>
        <pc:spChg chg="add mod">
          <ac:chgData name="Thüss RM, Remi" userId="0a54d0de-b609-4555-b731-bb7267ce5668" providerId="ADAL" clId="{D01380A9-6D00-4550-BEE4-99D3240D59CA}" dt="2023-04-19T12:55:36.834" v="2" actId="20577"/>
          <ac:spMkLst>
            <pc:docMk/>
            <pc:sldMk cId="3093389630" sldId="270"/>
            <ac:spMk id="2" creationId="{29525EE7-670F-0139-0594-29D61E17126F}"/>
          </ac:spMkLst>
        </pc:spChg>
      </pc:sldChg>
      <pc:sldChg chg="del">
        <pc:chgData name="Thüss RM, Remi" userId="0a54d0de-b609-4555-b731-bb7267ce5668" providerId="ADAL" clId="{D01380A9-6D00-4550-BEE4-99D3240D59CA}" dt="2023-04-19T13:18:12.782" v="24" actId="47"/>
        <pc:sldMkLst>
          <pc:docMk/>
          <pc:sldMk cId="2922120188" sldId="271"/>
        </pc:sldMkLst>
      </pc:sldChg>
      <pc:sldChg chg="del">
        <pc:chgData name="Thüss RM, Remi" userId="0a54d0de-b609-4555-b731-bb7267ce5668" providerId="ADAL" clId="{D01380A9-6D00-4550-BEE4-99D3240D59CA}" dt="2023-04-19T13:18:12.782" v="24" actId="47"/>
        <pc:sldMkLst>
          <pc:docMk/>
          <pc:sldMk cId="3305877861" sldId="272"/>
        </pc:sldMkLst>
      </pc:sldChg>
      <pc:sldChg chg="addSp delSp modSp mod modAnim">
        <pc:chgData name="Thüss RM, Remi" userId="0a54d0de-b609-4555-b731-bb7267ce5668" providerId="ADAL" clId="{D01380A9-6D00-4550-BEE4-99D3240D59CA}" dt="2023-04-19T14:09:23.380" v="231" actId="1076"/>
        <pc:sldMkLst>
          <pc:docMk/>
          <pc:sldMk cId="2701982780" sldId="275"/>
        </pc:sldMkLst>
        <pc:spChg chg="mod">
          <ac:chgData name="Thüss RM, Remi" userId="0a54d0de-b609-4555-b731-bb7267ce5668" providerId="ADAL" clId="{D01380A9-6D00-4550-BEE4-99D3240D59CA}" dt="2023-04-19T13:20:19.885" v="153" actId="255"/>
          <ac:spMkLst>
            <pc:docMk/>
            <pc:sldMk cId="2701982780" sldId="275"/>
            <ac:spMk id="5" creationId="{AF22ADAA-A962-8944-AD14-23A328386956}"/>
          </ac:spMkLst>
        </pc:spChg>
        <pc:spChg chg="del">
          <ac:chgData name="Thüss RM, Remi" userId="0a54d0de-b609-4555-b731-bb7267ce5668" providerId="ADAL" clId="{D01380A9-6D00-4550-BEE4-99D3240D59CA}" dt="2023-04-19T13:16:24.307" v="4" actId="478"/>
          <ac:spMkLst>
            <pc:docMk/>
            <pc:sldMk cId="2701982780" sldId="275"/>
            <ac:spMk id="6" creationId="{5607DDF2-4BD5-AE44-B338-9D054C7D1C9E}"/>
          </ac:spMkLst>
        </pc:spChg>
        <pc:spChg chg="add del mod">
          <ac:chgData name="Thüss RM, Remi" userId="0a54d0de-b609-4555-b731-bb7267ce5668" providerId="ADAL" clId="{D01380A9-6D00-4550-BEE4-99D3240D59CA}" dt="2023-04-19T13:16:50.430" v="7" actId="478"/>
          <ac:spMkLst>
            <pc:docMk/>
            <pc:sldMk cId="2701982780" sldId="275"/>
            <ac:spMk id="8" creationId="{49F3CD7E-67DE-CFE4-F770-210561889AB3}"/>
          </ac:spMkLst>
        </pc:spChg>
        <pc:spChg chg="add del mod">
          <ac:chgData name="Thüss RM, Remi" userId="0a54d0de-b609-4555-b731-bb7267ce5668" providerId="ADAL" clId="{D01380A9-6D00-4550-BEE4-99D3240D59CA}" dt="2023-04-19T13:17:37.411" v="18" actId="478"/>
          <ac:spMkLst>
            <pc:docMk/>
            <pc:sldMk cId="2701982780" sldId="275"/>
            <ac:spMk id="9" creationId="{7F71AE9A-4994-8F08-A6C8-9BDCEE07ECED}"/>
          </ac:spMkLst>
        </pc:spChg>
        <pc:spChg chg="add del mod">
          <ac:chgData name="Thüss RM, Remi" userId="0a54d0de-b609-4555-b731-bb7267ce5668" providerId="ADAL" clId="{D01380A9-6D00-4550-BEE4-99D3240D59CA}" dt="2023-04-19T13:21:54.312" v="224" actId="478"/>
          <ac:spMkLst>
            <pc:docMk/>
            <pc:sldMk cId="2701982780" sldId="275"/>
            <ac:spMk id="10" creationId="{EFD2BF20-4D02-8B44-22FA-1276BCFAB7DA}"/>
          </ac:spMkLst>
        </pc:spChg>
        <pc:spChg chg="add">
          <ac:chgData name="Thüss RM, Remi" userId="0a54d0de-b609-4555-b731-bb7267ce5668" providerId="ADAL" clId="{D01380A9-6D00-4550-BEE4-99D3240D59CA}" dt="2023-04-19T14:08:54.028" v="227" actId="22"/>
          <ac:spMkLst>
            <pc:docMk/>
            <pc:sldMk cId="2701982780" sldId="275"/>
            <ac:spMk id="13" creationId="{B101DDAF-AED7-5272-8B6F-1F14054C9F3A}"/>
          </ac:spMkLst>
        </pc:spChg>
        <pc:picChg chg="add mod">
          <ac:chgData name="Thüss RM, Remi" userId="0a54d0de-b609-4555-b731-bb7267ce5668" providerId="ADAL" clId="{D01380A9-6D00-4550-BEE4-99D3240D59CA}" dt="2023-04-19T14:09:23.380" v="231" actId="1076"/>
          <ac:picMkLst>
            <pc:docMk/>
            <pc:sldMk cId="2701982780" sldId="275"/>
            <ac:picMk id="11" creationId="{7C0881D0-F32C-F7E3-EC4C-AFEF9201FAC9}"/>
          </ac:picMkLst>
        </pc:picChg>
        <pc:picChg chg="add del">
          <ac:chgData name="Thüss RM, Remi" userId="0a54d0de-b609-4555-b731-bb7267ce5668" providerId="ADAL" clId="{D01380A9-6D00-4550-BEE4-99D3240D59CA}" dt="2023-04-19T13:16:47.961" v="6" actId="478"/>
          <ac:picMkLst>
            <pc:docMk/>
            <pc:sldMk cId="2701982780" sldId="275"/>
            <ac:picMk id="1026" creationId="{6D9F96FC-7526-2B3E-7EC6-5FF7EF8EA3E5}"/>
          </ac:picMkLst>
        </pc:picChg>
        <pc:picChg chg="add del mod">
          <ac:chgData name="Thüss RM, Remi" userId="0a54d0de-b609-4555-b731-bb7267ce5668" providerId="ADAL" clId="{D01380A9-6D00-4550-BEE4-99D3240D59CA}" dt="2023-04-19T13:21:54.312" v="224" actId="478"/>
          <ac:picMkLst>
            <pc:docMk/>
            <pc:sldMk cId="2701982780" sldId="275"/>
            <ac:picMk id="1028" creationId="{99C7DFFD-D4C6-8DAD-0863-AC6FFD18B85B}"/>
          </ac:picMkLst>
        </pc:picChg>
      </pc:sldChg>
      <pc:sldChg chg="del">
        <pc:chgData name="Thüss RM, Remi" userId="0a54d0de-b609-4555-b731-bb7267ce5668" providerId="ADAL" clId="{D01380A9-6D00-4550-BEE4-99D3240D59CA}" dt="2023-04-19T13:18:12.782" v="24" actId="47"/>
        <pc:sldMkLst>
          <pc:docMk/>
          <pc:sldMk cId="2735592712" sldId="276"/>
        </pc:sldMkLst>
      </pc:sldChg>
      <pc:sldChg chg="delSp modSp add mod">
        <pc:chgData name="Thüss RM, Remi" userId="0a54d0de-b609-4555-b731-bb7267ce5668" providerId="ADAL" clId="{D01380A9-6D00-4550-BEE4-99D3240D59CA}" dt="2023-04-19T13:20:52.622" v="178" actId="20577"/>
        <pc:sldMkLst>
          <pc:docMk/>
          <pc:sldMk cId="3650350678" sldId="276"/>
        </pc:sldMkLst>
        <pc:spChg chg="mod">
          <ac:chgData name="Thüss RM, Remi" userId="0a54d0de-b609-4555-b731-bb7267ce5668" providerId="ADAL" clId="{D01380A9-6D00-4550-BEE4-99D3240D59CA}" dt="2023-04-19T13:20:52.622" v="178" actId="20577"/>
          <ac:spMkLst>
            <pc:docMk/>
            <pc:sldMk cId="3650350678" sldId="276"/>
            <ac:spMk id="5" creationId="{AF22ADAA-A962-8944-AD14-23A328386956}"/>
          </ac:spMkLst>
        </pc:spChg>
        <pc:spChg chg="del">
          <ac:chgData name="Thüss RM, Remi" userId="0a54d0de-b609-4555-b731-bb7267ce5668" providerId="ADAL" clId="{D01380A9-6D00-4550-BEE4-99D3240D59CA}" dt="2023-04-19T13:20:35.626" v="155" actId="478"/>
          <ac:spMkLst>
            <pc:docMk/>
            <pc:sldMk cId="3650350678" sldId="276"/>
            <ac:spMk id="10" creationId="{EFD2BF20-4D02-8B44-22FA-1276BCFAB7DA}"/>
          </ac:spMkLst>
        </pc:spChg>
        <pc:picChg chg="del">
          <ac:chgData name="Thüss RM, Remi" userId="0a54d0de-b609-4555-b731-bb7267ce5668" providerId="ADAL" clId="{D01380A9-6D00-4550-BEE4-99D3240D59CA}" dt="2023-04-19T13:20:37.609" v="156" actId="478"/>
          <ac:picMkLst>
            <pc:docMk/>
            <pc:sldMk cId="3650350678" sldId="276"/>
            <ac:picMk id="1028" creationId="{99C7DFFD-D4C6-8DAD-0863-AC6FFD18B85B}"/>
          </ac:picMkLst>
        </pc:picChg>
      </pc:sldChg>
      <pc:sldChg chg="modSp add mod">
        <pc:chgData name="Thüss RM, Remi" userId="0a54d0de-b609-4555-b731-bb7267ce5668" providerId="ADAL" clId="{D01380A9-6D00-4550-BEE4-99D3240D59CA}" dt="2023-04-19T13:21:20.308" v="203" actId="20577"/>
        <pc:sldMkLst>
          <pc:docMk/>
          <pc:sldMk cId="153556328" sldId="277"/>
        </pc:sldMkLst>
        <pc:spChg chg="mod">
          <ac:chgData name="Thüss RM, Remi" userId="0a54d0de-b609-4555-b731-bb7267ce5668" providerId="ADAL" clId="{D01380A9-6D00-4550-BEE4-99D3240D59CA}" dt="2023-04-19T13:21:20.308" v="203" actId="20577"/>
          <ac:spMkLst>
            <pc:docMk/>
            <pc:sldMk cId="153556328" sldId="277"/>
            <ac:spMk id="5" creationId="{AF22ADAA-A962-8944-AD14-23A328386956}"/>
          </ac:spMkLst>
        </pc:spChg>
      </pc:sldChg>
      <pc:sldChg chg="del">
        <pc:chgData name="Thüss RM, Remi" userId="0a54d0de-b609-4555-b731-bb7267ce5668" providerId="ADAL" clId="{D01380A9-6D00-4550-BEE4-99D3240D59CA}" dt="2023-04-19T13:18:12.782" v="24" actId="47"/>
        <pc:sldMkLst>
          <pc:docMk/>
          <pc:sldMk cId="349753099" sldId="277"/>
        </pc:sldMkLst>
      </pc:sldChg>
      <pc:sldChg chg="del">
        <pc:chgData name="Thüss RM, Remi" userId="0a54d0de-b609-4555-b731-bb7267ce5668" providerId="ADAL" clId="{D01380A9-6D00-4550-BEE4-99D3240D59CA}" dt="2023-04-19T13:18:12.782" v="24" actId="47"/>
        <pc:sldMkLst>
          <pc:docMk/>
          <pc:sldMk cId="483332825" sldId="278"/>
        </pc:sldMkLst>
      </pc:sldChg>
      <pc:sldChg chg="modSp add mod">
        <pc:chgData name="Thüss RM, Remi" userId="0a54d0de-b609-4555-b731-bb7267ce5668" providerId="ADAL" clId="{D01380A9-6D00-4550-BEE4-99D3240D59CA}" dt="2023-04-19T13:21:29.968" v="220" actId="20577"/>
        <pc:sldMkLst>
          <pc:docMk/>
          <pc:sldMk cId="829720153" sldId="278"/>
        </pc:sldMkLst>
        <pc:spChg chg="mod">
          <ac:chgData name="Thüss RM, Remi" userId="0a54d0de-b609-4555-b731-bb7267ce5668" providerId="ADAL" clId="{D01380A9-6D00-4550-BEE4-99D3240D59CA}" dt="2023-04-19T13:21:29.968" v="220" actId="20577"/>
          <ac:spMkLst>
            <pc:docMk/>
            <pc:sldMk cId="829720153" sldId="278"/>
            <ac:spMk id="5" creationId="{AF22ADAA-A962-8944-AD14-23A328386956}"/>
          </ac:spMkLst>
        </pc:spChg>
      </pc:sldChg>
      <pc:sldChg chg="addSp modSp add">
        <pc:chgData name="Thüss RM, Remi" userId="0a54d0de-b609-4555-b731-bb7267ce5668" providerId="ADAL" clId="{D01380A9-6D00-4550-BEE4-99D3240D59CA}" dt="2023-04-19T13:21:49.091" v="222"/>
        <pc:sldMkLst>
          <pc:docMk/>
          <pc:sldMk cId="1579076053" sldId="279"/>
        </pc:sldMkLst>
        <pc:spChg chg="add mod">
          <ac:chgData name="Thüss RM, Remi" userId="0a54d0de-b609-4555-b731-bb7267ce5668" providerId="ADAL" clId="{D01380A9-6D00-4550-BEE4-99D3240D59CA}" dt="2023-04-19T13:21:49.091" v="222"/>
          <ac:spMkLst>
            <pc:docMk/>
            <pc:sldMk cId="1579076053" sldId="279"/>
            <ac:spMk id="6" creationId="{AFB7155F-9503-E60E-B1A6-65D1B0684A93}"/>
          </ac:spMkLst>
        </pc:spChg>
        <pc:picChg chg="add mod">
          <ac:chgData name="Thüss RM, Remi" userId="0a54d0de-b609-4555-b731-bb7267ce5668" providerId="ADAL" clId="{D01380A9-6D00-4550-BEE4-99D3240D59CA}" dt="2023-04-19T13:21:49.091" v="222"/>
          <ac:picMkLst>
            <pc:docMk/>
            <pc:sldMk cId="1579076053" sldId="279"/>
            <ac:picMk id="7" creationId="{DCF434AC-D16A-AE87-2AB3-8464F68154C9}"/>
          </ac:picMkLst>
        </pc:picChg>
      </pc:sldChg>
      <pc:sldChg chg="del">
        <pc:chgData name="Thüss RM, Remi" userId="0a54d0de-b609-4555-b731-bb7267ce5668" providerId="ADAL" clId="{D01380A9-6D00-4550-BEE4-99D3240D59CA}" dt="2023-04-19T13:18:12.782" v="24" actId="47"/>
        <pc:sldMkLst>
          <pc:docMk/>
          <pc:sldMk cId="4106739452" sldId="279"/>
        </pc:sldMkLst>
      </pc:sldChg>
      <pc:sldChg chg="del">
        <pc:chgData name="Thüss RM, Remi" userId="0a54d0de-b609-4555-b731-bb7267ce5668" providerId="ADAL" clId="{D01380A9-6D00-4550-BEE4-99D3240D59CA}" dt="2023-04-19T13:18:12.782" v="24" actId="47"/>
        <pc:sldMkLst>
          <pc:docMk/>
          <pc:sldMk cId="1311603486" sldId="280"/>
        </pc:sldMkLst>
      </pc:sldChg>
      <pc:sldChg chg="addSp delSp modSp add mod delAnim">
        <pc:chgData name="Thüss RM, Remi" userId="0a54d0de-b609-4555-b731-bb7267ce5668" providerId="ADAL" clId="{D01380A9-6D00-4550-BEE4-99D3240D59CA}" dt="2023-05-08T14:29:33.185" v="242" actId="1076"/>
        <pc:sldMkLst>
          <pc:docMk/>
          <pc:sldMk cId="2358882096" sldId="280"/>
        </pc:sldMkLst>
        <pc:picChg chg="add mod">
          <ac:chgData name="Thüss RM, Remi" userId="0a54d0de-b609-4555-b731-bb7267ce5668" providerId="ADAL" clId="{D01380A9-6D00-4550-BEE4-99D3240D59CA}" dt="2023-05-08T14:27:49.428" v="235" actId="1076"/>
          <ac:picMkLst>
            <pc:docMk/>
            <pc:sldMk cId="2358882096" sldId="280"/>
            <ac:picMk id="7" creationId="{C02DE19D-D415-26D2-A70C-ED24FC07BB09}"/>
          </ac:picMkLst>
        </pc:picChg>
        <pc:picChg chg="add mod">
          <ac:chgData name="Thüss RM, Remi" userId="0a54d0de-b609-4555-b731-bb7267ce5668" providerId="ADAL" clId="{D01380A9-6D00-4550-BEE4-99D3240D59CA}" dt="2023-05-08T14:29:33.185" v="242" actId="1076"/>
          <ac:picMkLst>
            <pc:docMk/>
            <pc:sldMk cId="2358882096" sldId="280"/>
            <ac:picMk id="9" creationId="{945D395B-0907-9419-0CDE-60D1E2944BF9}"/>
          </ac:picMkLst>
        </pc:picChg>
        <pc:picChg chg="del">
          <ac:chgData name="Thüss RM, Remi" userId="0a54d0de-b609-4555-b731-bb7267ce5668" providerId="ADAL" clId="{D01380A9-6D00-4550-BEE4-99D3240D59CA}" dt="2023-05-08T13:51:55.471" v="233" actId="478"/>
          <ac:picMkLst>
            <pc:docMk/>
            <pc:sldMk cId="2358882096" sldId="280"/>
            <ac:picMk id="11" creationId="{7C0881D0-F32C-F7E3-EC4C-AFEF9201FAC9}"/>
          </ac:picMkLst>
        </pc:picChg>
        <pc:picChg chg="add mod">
          <ac:chgData name="Thüss RM, Remi" userId="0a54d0de-b609-4555-b731-bb7267ce5668" providerId="ADAL" clId="{D01380A9-6D00-4550-BEE4-99D3240D59CA}" dt="2023-05-08T14:29:24.953" v="241" actId="14100"/>
          <ac:picMkLst>
            <pc:docMk/>
            <pc:sldMk cId="2358882096" sldId="280"/>
            <ac:picMk id="12" creationId="{1866AF44-8223-4843-5932-6832C7951B9E}"/>
          </ac:picMkLst>
        </pc:picChg>
      </pc:sldChg>
    </pc:docChg>
  </pc:docChgLst>
  <pc:docChgLst>
    <pc:chgData name="Thüss RM, Remi" userId="0a54d0de-b609-4555-b731-bb7267ce5668" providerId="ADAL" clId="{C6A8E3D9-2F7F-4E84-AD86-A649DE32871D}"/>
    <pc:docChg chg="custSel addSld delSld modSld sldOrd">
      <pc:chgData name="Thüss RM, Remi" userId="0a54d0de-b609-4555-b731-bb7267ce5668" providerId="ADAL" clId="{C6A8E3D9-2F7F-4E84-AD86-A649DE32871D}" dt="2024-04-12T07:02:12.602" v="135" actId="20577"/>
      <pc:docMkLst>
        <pc:docMk/>
      </pc:docMkLst>
      <pc:sldChg chg="addSp delSp modSp add mod ord">
        <pc:chgData name="Thüss RM, Remi" userId="0a54d0de-b609-4555-b731-bb7267ce5668" providerId="ADAL" clId="{C6A8E3D9-2F7F-4E84-AD86-A649DE32871D}" dt="2024-04-12T06:56:57.994" v="9" actId="1076"/>
        <pc:sldMkLst>
          <pc:docMk/>
          <pc:sldMk cId="2105958120" sldId="321"/>
        </pc:sldMkLst>
        <pc:spChg chg="del">
          <ac:chgData name="Thüss RM, Remi" userId="0a54d0de-b609-4555-b731-bb7267ce5668" providerId="ADAL" clId="{C6A8E3D9-2F7F-4E84-AD86-A649DE32871D}" dt="2024-04-12T06:56:24.361" v="3" actId="478"/>
          <ac:spMkLst>
            <pc:docMk/>
            <pc:sldMk cId="2105958120" sldId="321"/>
            <ac:spMk id="6" creationId="{238DCE68-8BA0-CCA6-6958-117FA9FBAD6E}"/>
          </ac:spMkLst>
        </pc:spChg>
        <pc:spChg chg="add del mod">
          <ac:chgData name="Thüss RM, Remi" userId="0a54d0de-b609-4555-b731-bb7267ce5668" providerId="ADAL" clId="{C6A8E3D9-2F7F-4E84-AD86-A649DE32871D}" dt="2024-04-12T06:56:27.690" v="4" actId="478"/>
          <ac:spMkLst>
            <pc:docMk/>
            <pc:sldMk cId="2105958120" sldId="321"/>
            <ac:spMk id="8" creationId="{0398E44C-EB6C-A777-4560-89DC02187A72}"/>
          </ac:spMkLst>
        </pc:spChg>
        <pc:picChg chg="add mod">
          <ac:chgData name="Thüss RM, Remi" userId="0a54d0de-b609-4555-b731-bb7267ce5668" providerId="ADAL" clId="{C6A8E3D9-2F7F-4E84-AD86-A649DE32871D}" dt="2024-04-12T06:56:57.994" v="9" actId="1076"/>
          <ac:picMkLst>
            <pc:docMk/>
            <pc:sldMk cId="2105958120" sldId="321"/>
            <ac:picMk id="10" creationId="{3A02D559-3498-8648-E098-FB6693D51B32}"/>
          </ac:picMkLst>
        </pc:picChg>
      </pc:sldChg>
      <pc:sldChg chg="add del">
        <pc:chgData name="Thüss RM, Remi" userId="0a54d0de-b609-4555-b731-bb7267ce5668" providerId="ADAL" clId="{C6A8E3D9-2F7F-4E84-AD86-A649DE32871D}" dt="2024-04-12T06:56:29.564" v="6"/>
        <pc:sldMkLst>
          <pc:docMk/>
          <pc:sldMk cId="439924042" sldId="322"/>
        </pc:sldMkLst>
      </pc:sldChg>
      <pc:sldChg chg="modSp add mod">
        <pc:chgData name="Thüss RM, Remi" userId="0a54d0de-b609-4555-b731-bb7267ce5668" providerId="ADAL" clId="{C6A8E3D9-2F7F-4E84-AD86-A649DE32871D}" dt="2024-04-12T06:59:24.155" v="78" actId="20577"/>
        <pc:sldMkLst>
          <pc:docMk/>
          <pc:sldMk cId="1832706241" sldId="322"/>
        </pc:sldMkLst>
        <pc:spChg chg="mod">
          <ac:chgData name="Thüss RM, Remi" userId="0a54d0de-b609-4555-b731-bb7267ce5668" providerId="ADAL" clId="{C6A8E3D9-2F7F-4E84-AD86-A649DE32871D}" dt="2024-04-12T06:59:24.155" v="78" actId="20577"/>
          <ac:spMkLst>
            <pc:docMk/>
            <pc:sldMk cId="1832706241" sldId="322"/>
            <ac:spMk id="8" creationId="{96DE0CD4-AEF0-9BCC-CFF1-767FE9A48F49}"/>
          </ac:spMkLst>
        </pc:spChg>
      </pc:sldChg>
      <pc:sldChg chg="modSp add mod ord">
        <pc:chgData name="Thüss RM, Remi" userId="0a54d0de-b609-4555-b731-bb7267ce5668" providerId="ADAL" clId="{C6A8E3D9-2F7F-4E84-AD86-A649DE32871D}" dt="2024-04-12T07:02:12.602" v="135" actId="20577"/>
        <pc:sldMkLst>
          <pc:docMk/>
          <pc:sldMk cId="3814382407" sldId="323"/>
        </pc:sldMkLst>
        <pc:spChg chg="mod">
          <ac:chgData name="Thüss RM, Remi" userId="0a54d0de-b609-4555-b731-bb7267ce5668" providerId="ADAL" clId="{C6A8E3D9-2F7F-4E84-AD86-A649DE32871D}" dt="2024-04-12T07:02:12.602" v="135" actId="20577"/>
          <ac:spMkLst>
            <pc:docMk/>
            <pc:sldMk cId="3814382407" sldId="323"/>
            <ac:spMk id="9" creationId="{6CD20EE7-5E7C-7589-7F34-AA5B44537FAC}"/>
          </ac:spMkLst>
        </pc:spChg>
      </pc:sldChg>
    </pc:docChg>
  </pc:docChgLst>
  <pc:docChgLst>
    <pc:chgData name="Thüss RM, Remi" userId="0a54d0de-b609-4555-b731-bb7267ce5668" providerId="ADAL" clId="{ED22D0A9-5E6D-4F07-AB23-C48AC725C60B}"/>
    <pc:docChg chg="undo custSel addSld modSld sldOrd">
      <pc:chgData name="Thüss RM, Remi" userId="0a54d0de-b609-4555-b731-bb7267ce5668" providerId="ADAL" clId="{ED22D0A9-5E6D-4F07-AB23-C48AC725C60B}" dt="2023-05-26T11:10:38.768" v="1266" actId="14100"/>
      <pc:docMkLst>
        <pc:docMk/>
      </pc:docMkLst>
      <pc:sldChg chg="modSp mod">
        <pc:chgData name="Thüss RM, Remi" userId="0a54d0de-b609-4555-b731-bb7267ce5668" providerId="ADAL" clId="{ED22D0A9-5E6D-4F07-AB23-C48AC725C60B}" dt="2023-05-15T09:35:45.314" v="97" actId="20577"/>
        <pc:sldMkLst>
          <pc:docMk/>
          <pc:sldMk cId="1631541359" sldId="262"/>
        </pc:sldMkLst>
        <pc:spChg chg="mod">
          <ac:chgData name="Thüss RM, Remi" userId="0a54d0de-b609-4555-b731-bb7267ce5668" providerId="ADAL" clId="{ED22D0A9-5E6D-4F07-AB23-C48AC725C60B}" dt="2023-05-15T09:35:45.314" v="97" actId="20577"/>
          <ac:spMkLst>
            <pc:docMk/>
            <pc:sldMk cId="1631541359" sldId="262"/>
            <ac:spMk id="6" creationId="{5607DDF2-4BD5-AE44-B338-9D054C7D1C9E}"/>
          </ac:spMkLst>
        </pc:spChg>
      </pc:sldChg>
      <pc:sldChg chg="add ord">
        <pc:chgData name="Thüss RM, Remi" userId="0a54d0de-b609-4555-b731-bb7267ce5668" providerId="ADAL" clId="{ED22D0A9-5E6D-4F07-AB23-C48AC725C60B}" dt="2023-05-11T13:43:13.744" v="2"/>
        <pc:sldMkLst>
          <pc:docMk/>
          <pc:sldMk cId="1579076053" sldId="279"/>
        </pc:sldMkLst>
      </pc:sldChg>
      <pc:sldChg chg="addSp delSp modSp add mod">
        <pc:chgData name="Thüss RM, Remi" userId="0a54d0de-b609-4555-b731-bb7267ce5668" providerId="ADAL" clId="{ED22D0A9-5E6D-4F07-AB23-C48AC725C60B}" dt="2023-05-26T07:12:46.434" v="244" actId="122"/>
        <pc:sldMkLst>
          <pc:docMk/>
          <pc:sldMk cId="2131517447" sldId="280"/>
        </pc:sldMkLst>
        <pc:spChg chg="mod">
          <ac:chgData name="Thüss RM, Remi" userId="0a54d0de-b609-4555-b731-bb7267ce5668" providerId="ADAL" clId="{ED22D0A9-5E6D-4F07-AB23-C48AC725C60B}" dt="2023-05-26T07:07:06.496" v="107" actId="20577"/>
          <ac:spMkLst>
            <pc:docMk/>
            <pc:sldMk cId="2131517447" sldId="280"/>
            <ac:spMk id="5" creationId="{AF22ADAA-A962-8944-AD14-23A328386956}"/>
          </ac:spMkLst>
        </pc:spChg>
        <pc:spChg chg="del">
          <ac:chgData name="Thüss RM, Remi" userId="0a54d0de-b609-4555-b731-bb7267ce5668" providerId="ADAL" clId="{ED22D0A9-5E6D-4F07-AB23-C48AC725C60B}" dt="2023-05-26T07:07:09.339" v="108" actId="478"/>
          <ac:spMkLst>
            <pc:docMk/>
            <pc:sldMk cId="2131517447" sldId="280"/>
            <ac:spMk id="6" creationId="{5607DDF2-4BD5-AE44-B338-9D054C7D1C9E}"/>
          </ac:spMkLst>
        </pc:spChg>
        <pc:spChg chg="add del mod">
          <ac:chgData name="Thüss RM, Remi" userId="0a54d0de-b609-4555-b731-bb7267ce5668" providerId="ADAL" clId="{ED22D0A9-5E6D-4F07-AB23-C48AC725C60B}" dt="2023-05-26T07:11:07.311" v="126"/>
          <ac:spMkLst>
            <pc:docMk/>
            <pc:sldMk cId="2131517447" sldId="280"/>
            <ac:spMk id="8" creationId="{41BEA3D3-2A2E-0A8E-EA09-FFC0618E28EC}"/>
          </ac:spMkLst>
        </pc:spChg>
        <pc:spChg chg="add del mod">
          <ac:chgData name="Thüss RM, Remi" userId="0a54d0de-b609-4555-b731-bb7267ce5668" providerId="ADAL" clId="{ED22D0A9-5E6D-4F07-AB23-C48AC725C60B}" dt="2023-05-26T07:11:06.188" v="125"/>
          <ac:spMkLst>
            <pc:docMk/>
            <pc:sldMk cId="2131517447" sldId="280"/>
            <ac:spMk id="9" creationId="{E3A103B9-A128-B418-9138-BD0EAD0900E3}"/>
          </ac:spMkLst>
        </pc:spChg>
        <pc:spChg chg="add del mod">
          <ac:chgData name="Thüss RM, Remi" userId="0a54d0de-b609-4555-b731-bb7267ce5668" providerId="ADAL" clId="{ED22D0A9-5E6D-4F07-AB23-C48AC725C60B}" dt="2023-05-26T07:11:20.860" v="127" actId="478"/>
          <ac:spMkLst>
            <pc:docMk/>
            <pc:sldMk cId="2131517447" sldId="280"/>
            <ac:spMk id="10" creationId="{31331E3E-48C2-C299-309A-B01E05628076}"/>
          </ac:spMkLst>
        </pc:spChg>
        <pc:spChg chg="add del mod">
          <ac:chgData name="Thüss RM, Remi" userId="0a54d0de-b609-4555-b731-bb7267ce5668" providerId="ADAL" clId="{ED22D0A9-5E6D-4F07-AB23-C48AC725C60B}" dt="2023-05-26T07:11:23.944" v="128" actId="478"/>
          <ac:spMkLst>
            <pc:docMk/>
            <pc:sldMk cId="2131517447" sldId="280"/>
            <ac:spMk id="12" creationId="{EA20858B-C9A1-1598-17C1-57AD4F06B37F}"/>
          </ac:spMkLst>
        </pc:spChg>
        <pc:spChg chg="add mod">
          <ac:chgData name="Thüss RM, Remi" userId="0a54d0de-b609-4555-b731-bb7267ce5668" providerId="ADAL" clId="{ED22D0A9-5E6D-4F07-AB23-C48AC725C60B}" dt="2023-05-26T07:12:46.434" v="244" actId="122"/>
          <ac:spMkLst>
            <pc:docMk/>
            <pc:sldMk cId="2131517447" sldId="280"/>
            <ac:spMk id="13" creationId="{AACB48B9-62D7-4083-3A21-B8500B564CE1}"/>
          </ac:spMkLst>
        </pc:spChg>
      </pc:sldChg>
      <pc:sldChg chg="addSp delSp modSp add mod">
        <pc:chgData name="Thüss RM, Remi" userId="0a54d0de-b609-4555-b731-bb7267ce5668" providerId="ADAL" clId="{ED22D0A9-5E6D-4F07-AB23-C48AC725C60B}" dt="2023-05-26T07:33:29.582" v="474" actId="478"/>
        <pc:sldMkLst>
          <pc:docMk/>
          <pc:sldMk cId="2927852642" sldId="281"/>
        </pc:sldMkLst>
        <pc:spChg chg="mod">
          <ac:chgData name="Thüss RM, Remi" userId="0a54d0de-b609-4555-b731-bb7267ce5668" providerId="ADAL" clId="{ED22D0A9-5E6D-4F07-AB23-C48AC725C60B}" dt="2023-05-26T07:07:30.831" v="116"/>
          <ac:spMkLst>
            <pc:docMk/>
            <pc:sldMk cId="2927852642" sldId="281"/>
            <ac:spMk id="5" creationId="{AF22ADAA-A962-8944-AD14-23A328386956}"/>
          </ac:spMkLst>
        </pc:spChg>
        <pc:spChg chg="add del mod">
          <ac:chgData name="Thüss RM, Remi" userId="0a54d0de-b609-4555-b731-bb7267ce5668" providerId="ADAL" clId="{ED22D0A9-5E6D-4F07-AB23-C48AC725C60B}" dt="2023-05-26T07:33:29.582" v="474" actId="478"/>
          <ac:spMkLst>
            <pc:docMk/>
            <pc:sldMk cId="2927852642" sldId="281"/>
            <ac:spMk id="6" creationId="{93B6C685-C7CE-3509-36FA-060E869679CE}"/>
          </ac:spMkLst>
        </pc:spChg>
        <pc:spChg chg="add del mod">
          <ac:chgData name="Thüss RM, Remi" userId="0a54d0de-b609-4555-b731-bb7267ce5668" providerId="ADAL" clId="{ED22D0A9-5E6D-4F07-AB23-C48AC725C60B}" dt="2023-05-26T07:33:29.582" v="474" actId="478"/>
          <ac:spMkLst>
            <pc:docMk/>
            <pc:sldMk cId="2927852642" sldId="281"/>
            <ac:spMk id="7" creationId="{8B011813-0661-9AA3-ED76-F52B9AE591B4}"/>
          </ac:spMkLst>
        </pc:spChg>
        <pc:spChg chg="mod">
          <ac:chgData name="Thüss RM, Remi" userId="0a54d0de-b609-4555-b731-bb7267ce5668" providerId="ADAL" clId="{ED22D0A9-5E6D-4F07-AB23-C48AC725C60B}" dt="2023-05-26T07:32:27.736" v="433" actId="14100"/>
          <ac:spMkLst>
            <pc:docMk/>
            <pc:sldMk cId="2927852642" sldId="281"/>
            <ac:spMk id="8" creationId="{41BEA3D3-2A2E-0A8E-EA09-FFC0618E28EC}"/>
          </ac:spMkLst>
        </pc:spChg>
      </pc:sldChg>
      <pc:sldChg chg="addSp delSp modSp add mod">
        <pc:chgData name="Thüss RM, Remi" userId="0a54d0de-b609-4555-b731-bb7267ce5668" providerId="ADAL" clId="{ED22D0A9-5E6D-4F07-AB23-C48AC725C60B}" dt="2023-05-26T07:35:18.728" v="478" actId="1076"/>
        <pc:sldMkLst>
          <pc:docMk/>
          <pc:sldMk cId="1302444674" sldId="282"/>
        </pc:sldMkLst>
        <pc:spChg chg="mod">
          <ac:chgData name="Thüss RM, Remi" userId="0a54d0de-b609-4555-b731-bb7267ce5668" providerId="ADAL" clId="{ED22D0A9-5E6D-4F07-AB23-C48AC725C60B}" dt="2023-05-26T07:07:37.774" v="117"/>
          <ac:spMkLst>
            <pc:docMk/>
            <pc:sldMk cId="1302444674" sldId="282"/>
            <ac:spMk id="5" creationId="{AF22ADAA-A962-8944-AD14-23A328386956}"/>
          </ac:spMkLst>
        </pc:spChg>
        <pc:spChg chg="del">
          <ac:chgData name="Thüss RM, Remi" userId="0a54d0de-b609-4555-b731-bb7267ce5668" providerId="ADAL" clId="{ED22D0A9-5E6D-4F07-AB23-C48AC725C60B}" dt="2023-05-26T07:35:15.155" v="477" actId="478"/>
          <ac:spMkLst>
            <pc:docMk/>
            <pc:sldMk cId="1302444674" sldId="282"/>
            <ac:spMk id="8" creationId="{41BEA3D3-2A2E-0A8E-EA09-FFC0618E28EC}"/>
          </ac:spMkLst>
        </pc:spChg>
        <pc:picChg chg="add mod">
          <ac:chgData name="Thüss RM, Remi" userId="0a54d0de-b609-4555-b731-bb7267ce5668" providerId="ADAL" clId="{ED22D0A9-5E6D-4F07-AB23-C48AC725C60B}" dt="2023-05-26T07:35:18.728" v="478" actId="1076"/>
          <ac:picMkLst>
            <pc:docMk/>
            <pc:sldMk cId="1302444674" sldId="282"/>
            <ac:picMk id="7" creationId="{1AF9D7D4-EF62-7AD7-069D-2F2B33FF1D4E}"/>
          </ac:picMkLst>
        </pc:picChg>
      </pc:sldChg>
      <pc:sldChg chg="modSp add mod">
        <pc:chgData name="Thüss RM, Remi" userId="0a54d0de-b609-4555-b731-bb7267ce5668" providerId="ADAL" clId="{ED22D0A9-5E6D-4F07-AB23-C48AC725C60B}" dt="2023-05-26T10:35:07.350" v="808"/>
        <pc:sldMkLst>
          <pc:docMk/>
          <pc:sldMk cId="1047288522" sldId="283"/>
        </pc:sldMkLst>
        <pc:spChg chg="mod">
          <ac:chgData name="Thüss RM, Remi" userId="0a54d0de-b609-4555-b731-bb7267ce5668" providerId="ADAL" clId="{ED22D0A9-5E6D-4F07-AB23-C48AC725C60B}" dt="2023-05-26T07:07:45.093" v="119" actId="20577"/>
          <ac:spMkLst>
            <pc:docMk/>
            <pc:sldMk cId="1047288522" sldId="283"/>
            <ac:spMk id="5" creationId="{AF22ADAA-A962-8944-AD14-23A328386956}"/>
          </ac:spMkLst>
        </pc:spChg>
        <pc:spChg chg="mod">
          <ac:chgData name="Thüss RM, Remi" userId="0a54d0de-b609-4555-b731-bb7267ce5668" providerId="ADAL" clId="{ED22D0A9-5E6D-4F07-AB23-C48AC725C60B}" dt="2023-05-26T10:35:07.350" v="808"/>
          <ac:spMkLst>
            <pc:docMk/>
            <pc:sldMk cId="1047288522" sldId="283"/>
            <ac:spMk id="8" creationId="{41BEA3D3-2A2E-0A8E-EA09-FFC0618E28EC}"/>
          </ac:spMkLst>
        </pc:spChg>
      </pc:sldChg>
      <pc:sldChg chg="modSp add mod">
        <pc:chgData name="Thüss RM, Remi" userId="0a54d0de-b609-4555-b731-bb7267ce5668" providerId="ADAL" clId="{ED22D0A9-5E6D-4F07-AB23-C48AC725C60B}" dt="2023-05-26T10:40:20.683" v="870" actId="20577"/>
        <pc:sldMkLst>
          <pc:docMk/>
          <pc:sldMk cId="2950995352" sldId="284"/>
        </pc:sldMkLst>
        <pc:spChg chg="mod">
          <ac:chgData name="Thüss RM, Remi" userId="0a54d0de-b609-4555-b731-bb7267ce5668" providerId="ADAL" clId="{ED22D0A9-5E6D-4F07-AB23-C48AC725C60B}" dt="2023-05-26T07:07:56.225" v="120"/>
          <ac:spMkLst>
            <pc:docMk/>
            <pc:sldMk cId="2950995352" sldId="284"/>
            <ac:spMk id="5" creationId="{AF22ADAA-A962-8944-AD14-23A328386956}"/>
          </ac:spMkLst>
        </pc:spChg>
        <pc:spChg chg="mod">
          <ac:chgData name="Thüss RM, Remi" userId="0a54d0de-b609-4555-b731-bb7267ce5668" providerId="ADAL" clId="{ED22D0A9-5E6D-4F07-AB23-C48AC725C60B}" dt="2023-05-26T10:40:20.683" v="870" actId="20577"/>
          <ac:spMkLst>
            <pc:docMk/>
            <pc:sldMk cId="2950995352" sldId="284"/>
            <ac:spMk id="8" creationId="{41BEA3D3-2A2E-0A8E-EA09-FFC0618E28EC}"/>
          </ac:spMkLst>
        </pc:spChg>
      </pc:sldChg>
      <pc:sldChg chg="addSp delSp modSp add mod">
        <pc:chgData name="Thüss RM, Remi" userId="0a54d0de-b609-4555-b731-bb7267ce5668" providerId="ADAL" clId="{ED22D0A9-5E6D-4F07-AB23-C48AC725C60B}" dt="2023-05-26T10:56:22" v="1129" actId="27636"/>
        <pc:sldMkLst>
          <pc:docMk/>
          <pc:sldMk cId="3335863697" sldId="285"/>
        </pc:sldMkLst>
        <pc:spChg chg="mod">
          <ac:chgData name="Thüss RM, Remi" userId="0a54d0de-b609-4555-b731-bb7267ce5668" providerId="ADAL" clId="{ED22D0A9-5E6D-4F07-AB23-C48AC725C60B}" dt="2023-05-26T07:08:05.220" v="121"/>
          <ac:spMkLst>
            <pc:docMk/>
            <pc:sldMk cId="3335863697" sldId="285"/>
            <ac:spMk id="5" creationId="{AF22ADAA-A962-8944-AD14-23A328386956}"/>
          </ac:spMkLst>
        </pc:spChg>
        <pc:spChg chg="add del mod">
          <ac:chgData name="Thüss RM, Remi" userId="0a54d0de-b609-4555-b731-bb7267ce5668" providerId="ADAL" clId="{ED22D0A9-5E6D-4F07-AB23-C48AC725C60B}" dt="2023-05-26T10:48:14.938" v="1004" actId="478"/>
          <ac:spMkLst>
            <pc:docMk/>
            <pc:sldMk cId="3335863697" sldId="285"/>
            <ac:spMk id="6" creationId="{3DE72521-ECE9-6266-64CA-6C88331AD23C}"/>
          </ac:spMkLst>
        </pc:spChg>
        <pc:spChg chg="add mod">
          <ac:chgData name="Thüss RM, Remi" userId="0a54d0de-b609-4555-b731-bb7267ce5668" providerId="ADAL" clId="{ED22D0A9-5E6D-4F07-AB23-C48AC725C60B}" dt="2023-05-26T10:48:23.200" v="1006" actId="1076"/>
          <ac:spMkLst>
            <pc:docMk/>
            <pc:sldMk cId="3335863697" sldId="285"/>
            <ac:spMk id="7" creationId="{5377FCBC-7126-1BC9-AE0B-8C927DE6FD80}"/>
          </ac:spMkLst>
        </pc:spChg>
        <pc:spChg chg="mod">
          <ac:chgData name="Thüss RM, Remi" userId="0a54d0de-b609-4555-b731-bb7267ce5668" providerId="ADAL" clId="{ED22D0A9-5E6D-4F07-AB23-C48AC725C60B}" dt="2023-05-26T10:56:22" v="1129" actId="27636"/>
          <ac:spMkLst>
            <pc:docMk/>
            <pc:sldMk cId="3335863697" sldId="285"/>
            <ac:spMk id="8" creationId="{41BEA3D3-2A2E-0A8E-EA09-FFC0618E28EC}"/>
          </ac:spMkLst>
        </pc:spChg>
        <pc:spChg chg="add mod">
          <ac:chgData name="Thüss RM, Remi" userId="0a54d0de-b609-4555-b731-bb7267ce5668" providerId="ADAL" clId="{ED22D0A9-5E6D-4F07-AB23-C48AC725C60B}" dt="2023-05-26T10:48:32.728" v="1008" actId="1076"/>
          <ac:spMkLst>
            <pc:docMk/>
            <pc:sldMk cId="3335863697" sldId="285"/>
            <ac:spMk id="9" creationId="{4C10D7A9-5C06-5EE6-95D6-537CC9AD1D24}"/>
          </ac:spMkLst>
        </pc:spChg>
      </pc:sldChg>
      <pc:sldChg chg="modSp add mod">
        <pc:chgData name="Thüss RM, Remi" userId="0a54d0de-b609-4555-b731-bb7267ce5668" providerId="ADAL" clId="{ED22D0A9-5E6D-4F07-AB23-C48AC725C60B}" dt="2023-05-26T10:52:15.445" v="1103" actId="20577"/>
        <pc:sldMkLst>
          <pc:docMk/>
          <pc:sldMk cId="3771647021" sldId="286"/>
        </pc:sldMkLst>
        <pc:spChg chg="mod">
          <ac:chgData name="Thüss RM, Remi" userId="0a54d0de-b609-4555-b731-bb7267ce5668" providerId="ADAL" clId="{ED22D0A9-5E6D-4F07-AB23-C48AC725C60B}" dt="2023-05-26T07:08:10.637" v="122"/>
          <ac:spMkLst>
            <pc:docMk/>
            <pc:sldMk cId="3771647021" sldId="286"/>
            <ac:spMk id="5" creationId="{AF22ADAA-A962-8944-AD14-23A328386956}"/>
          </ac:spMkLst>
        </pc:spChg>
        <pc:spChg chg="mod">
          <ac:chgData name="Thüss RM, Remi" userId="0a54d0de-b609-4555-b731-bb7267ce5668" providerId="ADAL" clId="{ED22D0A9-5E6D-4F07-AB23-C48AC725C60B}" dt="2023-05-26T10:52:15.445" v="1103" actId="20577"/>
          <ac:spMkLst>
            <pc:docMk/>
            <pc:sldMk cId="3771647021" sldId="286"/>
            <ac:spMk id="8" creationId="{41BEA3D3-2A2E-0A8E-EA09-FFC0618E28EC}"/>
          </ac:spMkLst>
        </pc:spChg>
      </pc:sldChg>
      <pc:sldChg chg="addSp delSp modSp add mod">
        <pc:chgData name="Thüss RM, Remi" userId="0a54d0de-b609-4555-b731-bb7267ce5668" providerId="ADAL" clId="{ED22D0A9-5E6D-4F07-AB23-C48AC725C60B}" dt="2023-05-26T11:06:32.795" v="1239" actId="20577"/>
        <pc:sldMkLst>
          <pc:docMk/>
          <pc:sldMk cId="3886582072" sldId="287"/>
        </pc:sldMkLst>
        <pc:spChg chg="mod">
          <ac:chgData name="Thüss RM, Remi" userId="0a54d0de-b609-4555-b731-bb7267ce5668" providerId="ADAL" clId="{ED22D0A9-5E6D-4F07-AB23-C48AC725C60B}" dt="2023-05-26T07:08:15.426" v="123"/>
          <ac:spMkLst>
            <pc:docMk/>
            <pc:sldMk cId="3886582072" sldId="287"/>
            <ac:spMk id="5" creationId="{AF22ADAA-A962-8944-AD14-23A328386956}"/>
          </ac:spMkLst>
        </pc:spChg>
        <pc:spChg chg="add mod">
          <ac:chgData name="Thüss RM, Remi" userId="0a54d0de-b609-4555-b731-bb7267ce5668" providerId="ADAL" clId="{ED22D0A9-5E6D-4F07-AB23-C48AC725C60B}" dt="2023-05-26T11:06:32.795" v="1239" actId="20577"/>
          <ac:spMkLst>
            <pc:docMk/>
            <pc:sldMk cId="3886582072" sldId="287"/>
            <ac:spMk id="6" creationId="{F68C5FCA-8F43-F140-955E-CC1A49D08C8A}"/>
          </ac:spMkLst>
        </pc:spChg>
        <pc:spChg chg="del">
          <ac:chgData name="Thüss RM, Remi" userId="0a54d0de-b609-4555-b731-bb7267ce5668" providerId="ADAL" clId="{ED22D0A9-5E6D-4F07-AB23-C48AC725C60B}" dt="2023-05-26T11:04:53.127" v="1134" actId="478"/>
          <ac:spMkLst>
            <pc:docMk/>
            <pc:sldMk cId="3886582072" sldId="287"/>
            <ac:spMk id="8" creationId="{41BEA3D3-2A2E-0A8E-EA09-FFC0618E28EC}"/>
          </ac:spMkLst>
        </pc:spChg>
      </pc:sldChg>
      <pc:sldChg chg="addSp delSp modSp add mod">
        <pc:chgData name="Thüss RM, Remi" userId="0a54d0de-b609-4555-b731-bb7267ce5668" providerId="ADAL" clId="{ED22D0A9-5E6D-4F07-AB23-C48AC725C60B}" dt="2023-05-26T07:29:32.055" v="369"/>
        <pc:sldMkLst>
          <pc:docMk/>
          <pc:sldMk cId="3874116457" sldId="288"/>
        </pc:sldMkLst>
        <pc:spChg chg="add mod">
          <ac:chgData name="Thüss RM, Remi" userId="0a54d0de-b609-4555-b731-bb7267ce5668" providerId="ADAL" clId="{ED22D0A9-5E6D-4F07-AB23-C48AC725C60B}" dt="2023-05-26T07:29:32.055" v="369"/>
          <ac:spMkLst>
            <pc:docMk/>
            <pc:sldMk cId="3874116457" sldId="288"/>
            <ac:spMk id="6" creationId="{76FF83B6-D611-8160-93E5-E50763F4D318}"/>
          </ac:spMkLst>
        </pc:spChg>
        <pc:spChg chg="del">
          <ac:chgData name="Thüss RM, Remi" userId="0a54d0de-b609-4555-b731-bb7267ce5668" providerId="ADAL" clId="{ED22D0A9-5E6D-4F07-AB23-C48AC725C60B}" dt="2023-05-26T07:12:58.164" v="246" actId="478"/>
          <ac:spMkLst>
            <pc:docMk/>
            <pc:sldMk cId="3874116457" sldId="288"/>
            <ac:spMk id="13" creationId="{AACB48B9-62D7-4083-3A21-B8500B564CE1}"/>
          </ac:spMkLst>
        </pc:spChg>
      </pc:sldChg>
      <pc:sldChg chg="addSp delSp add mod">
        <pc:chgData name="Thüss RM, Remi" userId="0a54d0de-b609-4555-b731-bb7267ce5668" providerId="ADAL" clId="{ED22D0A9-5E6D-4F07-AB23-C48AC725C60B}" dt="2023-05-26T07:33:25.544" v="473" actId="478"/>
        <pc:sldMkLst>
          <pc:docMk/>
          <pc:sldMk cId="3578419703" sldId="289"/>
        </pc:sldMkLst>
        <pc:spChg chg="add del">
          <ac:chgData name="Thüss RM, Remi" userId="0a54d0de-b609-4555-b731-bb7267ce5668" providerId="ADAL" clId="{ED22D0A9-5E6D-4F07-AB23-C48AC725C60B}" dt="2023-05-26T07:33:25.544" v="473" actId="478"/>
          <ac:spMkLst>
            <pc:docMk/>
            <pc:sldMk cId="3578419703" sldId="289"/>
            <ac:spMk id="6" creationId="{93B6C685-C7CE-3509-36FA-060E869679CE}"/>
          </ac:spMkLst>
        </pc:spChg>
        <pc:spChg chg="add del">
          <ac:chgData name="Thüss RM, Remi" userId="0a54d0de-b609-4555-b731-bb7267ce5668" providerId="ADAL" clId="{ED22D0A9-5E6D-4F07-AB23-C48AC725C60B}" dt="2023-05-26T07:33:25.544" v="473" actId="478"/>
          <ac:spMkLst>
            <pc:docMk/>
            <pc:sldMk cId="3578419703" sldId="289"/>
            <ac:spMk id="7" creationId="{8B011813-0661-9AA3-ED76-F52B9AE591B4}"/>
          </ac:spMkLst>
        </pc:spChg>
      </pc:sldChg>
      <pc:sldChg chg="addSp delSp modSp add mod">
        <pc:chgData name="Thüss RM, Remi" userId="0a54d0de-b609-4555-b731-bb7267ce5668" providerId="ADAL" clId="{ED22D0A9-5E6D-4F07-AB23-C48AC725C60B}" dt="2023-05-26T07:39:34.239" v="533" actId="1076"/>
        <pc:sldMkLst>
          <pc:docMk/>
          <pc:sldMk cId="727839948" sldId="290"/>
        </pc:sldMkLst>
        <pc:spChg chg="add mod">
          <ac:chgData name="Thüss RM, Remi" userId="0a54d0de-b609-4555-b731-bb7267ce5668" providerId="ADAL" clId="{ED22D0A9-5E6D-4F07-AB23-C48AC725C60B}" dt="2023-05-26T07:38:00.564" v="529" actId="1076"/>
          <ac:spMkLst>
            <pc:docMk/>
            <pc:sldMk cId="727839948" sldId="290"/>
            <ac:spMk id="6" creationId="{96DA0FC4-1DE3-C79A-87E9-62F0639F9EC8}"/>
          </ac:spMkLst>
        </pc:spChg>
        <pc:spChg chg="add mod">
          <ac:chgData name="Thüss RM, Remi" userId="0a54d0de-b609-4555-b731-bb7267ce5668" providerId="ADAL" clId="{ED22D0A9-5E6D-4F07-AB23-C48AC725C60B}" dt="2023-05-26T07:38:23.061" v="531" actId="1076"/>
          <ac:spMkLst>
            <pc:docMk/>
            <pc:sldMk cId="727839948" sldId="290"/>
            <ac:spMk id="8" creationId="{91F3B9CD-2EBE-5ADB-5927-8B829284043B}"/>
          </ac:spMkLst>
        </pc:spChg>
        <pc:spChg chg="add mod">
          <ac:chgData name="Thüss RM, Remi" userId="0a54d0de-b609-4555-b731-bb7267ce5668" providerId="ADAL" clId="{ED22D0A9-5E6D-4F07-AB23-C48AC725C60B}" dt="2023-05-26T07:39:34.239" v="533" actId="1076"/>
          <ac:spMkLst>
            <pc:docMk/>
            <pc:sldMk cId="727839948" sldId="290"/>
            <ac:spMk id="9" creationId="{EDE15DD6-7689-F87B-C070-B62AD275D492}"/>
          </ac:spMkLst>
        </pc:spChg>
        <pc:picChg chg="del">
          <ac:chgData name="Thüss RM, Remi" userId="0a54d0de-b609-4555-b731-bb7267ce5668" providerId="ADAL" clId="{ED22D0A9-5E6D-4F07-AB23-C48AC725C60B}" dt="2023-05-26T07:35:30.191" v="480" actId="478"/>
          <ac:picMkLst>
            <pc:docMk/>
            <pc:sldMk cId="727839948" sldId="290"/>
            <ac:picMk id="7" creationId="{1AF9D7D4-EF62-7AD7-069D-2F2B33FF1D4E}"/>
          </ac:picMkLst>
        </pc:picChg>
      </pc:sldChg>
      <pc:sldChg chg="modSp add mod">
        <pc:chgData name="Thüss RM, Remi" userId="0a54d0de-b609-4555-b731-bb7267ce5668" providerId="ADAL" clId="{ED22D0A9-5E6D-4F07-AB23-C48AC725C60B}" dt="2023-05-26T10:35:13.962" v="810"/>
        <pc:sldMkLst>
          <pc:docMk/>
          <pc:sldMk cId="4037105581" sldId="291"/>
        </pc:sldMkLst>
        <pc:spChg chg="mod">
          <ac:chgData name="Thüss RM, Remi" userId="0a54d0de-b609-4555-b731-bb7267ce5668" providerId="ADAL" clId="{ED22D0A9-5E6D-4F07-AB23-C48AC725C60B}" dt="2023-05-26T07:46:15.611" v="664" actId="20577"/>
          <ac:spMkLst>
            <pc:docMk/>
            <pc:sldMk cId="4037105581" sldId="291"/>
            <ac:spMk id="5" creationId="{AF22ADAA-A962-8944-AD14-23A328386956}"/>
          </ac:spMkLst>
        </pc:spChg>
        <pc:spChg chg="mod">
          <ac:chgData name="Thüss RM, Remi" userId="0a54d0de-b609-4555-b731-bb7267ce5668" providerId="ADAL" clId="{ED22D0A9-5E6D-4F07-AB23-C48AC725C60B}" dt="2023-05-26T10:35:13.962" v="810"/>
          <ac:spMkLst>
            <pc:docMk/>
            <pc:sldMk cId="4037105581" sldId="291"/>
            <ac:spMk id="8" creationId="{41BEA3D3-2A2E-0A8E-EA09-FFC0618E28EC}"/>
          </ac:spMkLst>
        </pc:spChg>
      </pc:sldChg>
      <pc:sldChg chg="modSp add mod ord">
        <pc:chgData name="Thüss RM, Remi" userId="0a54d0de-b609-4555-b731-bb7267ce5668" providerId="ADAL" clId="{ED22D0A9-5E6D-4F07-AB23-C48AC725C60B}" dt="2023-05-26T10:35:10.800" v="809"/>
        <pc:sldMkLst>
          <pc:docMk/>
          <pc:sldMk cId="222673347" sldId="292"/>
        </pc:sldMkLst>
        <pc:spChg chg="mod">
          <ac:chgData name="Thüss RM, Remi" userId="0a54d0de-b609-4555-b731-bb7267ce5668" providerId="ADAL" clId="{ED22D0A9-5E6D-4F07-AB23-C48AC725C60B}" dt="2023-05-26T10:35:10.800" v="809"/>
          <ac:spMkLst>
            <pc:docMk/>
            <pc:sldMk cId="222673347" sldId="292"/>
            <ac:spMk id="8" creationId="{41BEA3D3-2A2E-0A8E-EA09-FFC0618E28EC}"/>
          </ac:spMkLst>
        </pc:spChg>
      </pc:sldChg>
      <pc:sldChg chg="modSp add mod">
        <pc:chgData name="Thüss RM, Remi" userId="0a54d0de-b609-4555-b731-bb7267ce5668" providerId="ADAL" clId="{ED22D0A9-5E6D-4F07-AB23-C48AC725C60B}" dt="2023-05-26T10:35:17.016" v="811"/>
        <pc:sldMkLst>
          <pc:docMk/>
          <pc:sldMk cId="2446110571" sldId="293"/>
        </pc:sldMkLst>
        <pc:spChg chg="mod">
          <ac:chgData name="Thüss RM, Remi" userId="0a54d0de-b609-4555-b731-bb7267ce5668" providerId="ADAL" clId="{ED22D0A9-5E6D-4F07-AB23-C48AC725C60B}" dt="2023-05-26T07:46:08.733" v="659" actId="20577"/>
          <ac:spMkLst>
            <pc:docMk/>
            <pc:sldMk cId="2446110571" sldId="293"/>
            <ac:spMk id="5" creationId="{AF22ADAA-A962-8944-AD14-23A328386956}"/>
          </ac:spMkLst>
        </pc:spChg>
        <pc:spChg chg="mod">
          <ac:chgData name="Thüss RM, Remi" userId="0a54d0de-b609-4555-b731-bb7267ce5668" providerId="ADAL" clId="{ED22D0A9-5E6D-4F07-AB23-C48AC725C60B}" dt="2023-05-26T10:35:17.016" v="811"/>
          <ac:spMkLst>
            <pc:docMk/>
            <pc:sldMk cId="2446110571" sldId="293"/>
            <ac:spMk id="8" creationId="{41BEA3D3-2A2E-0A8E-EA09-FFC0618E28EC}"/>
          </ac:spMkLst>
        </pc:spChg>
      </pc:sldChg>
      <pc:sldChg chg="addSp delSp modSp add mod">
        <pc:chgData name="Thüss RM, Remi" userId="0a54d0de-b609-4555-b731-bb7267ce5668" providerId="ADAL" clId="{ED22D0A9-5E6D-4F07-AB23-C48AC725C60B}" dt="2023-05-26T10:43:51.431" v="915" actId="1036"/>
        <pc:sldMkLst>
          <pc:docMk/>
          <pc:sldMk cId="1430671990" sldId="294"/>
        </pc:sldMkLst>
        <pc:spChg chg="add mod">
          <ac:chgData name="Thüss RM, Remi" userId="0a54d0de-b609-4555-b731-bb7267ce5668" providerId="ADAL" clId="{ED22D0A9-5E6D-4F07-AB23-C48AC725C60B}" dt="2023-05-26T10:43:18.714" v="891" actId="14100"/>
          <ac:spMkLst>
            <pc:docMk/>
            <pc:sldMk cId="1430671990" sldId="294"/>
            <ac:spMk id="6" creationId="{767CC214-ABB2-20E1-E94D-0D699DDABE35}"/>
          </ac:spMkLst>
        </pc:spChg>
        <pc:spChg chg="add mod">
          <ac:chgData name="Thüss RM, Remi" userId="0a54d0de-b609-4555-b731-bb7267ce5668" providerId="ADAL" clId="{ED22D0A9-5E6D-4F07-AB23-C48AC725C60B}" dt="2023-05-26T10:43:29.894" v="894" actId="1076"/>
          <ac:spMkLst>
            <pc:docMk/>
            <pc:sldMk cId="1430671990" sldId="294"/>
            <ac:spMk id="7" creationId="{674D69A4-43CE-C02A-44D8-EEF30FEA6DF2}"/>
          </ac:spMkLst>
        </pc:spChg>
        <pc:spChg chg="del mod">
          <ac:chgData name="Thüss RM, Remi" userId="0a54d0de-b609-4555-b731-bb7267ce5668" providerId="ADAL" clId="{ED22D0A9-5E6D-4F07-AB23-C48AC725C60B}" dt="2023-05-26T10:43:01.145" v="886" actId="478"/>
          <ac:spMkLst>
            <pc:docMk/>
            <pc:sldMk cId="1430671990" sldId="294"/>
            <ac:spMk id="8" creationId="{41BEA3D3-2A2E-0A8E-EA09-FFC0618E28EC}"/>
          </ac:spMkLst>
        </pc:spChg>
        <pc:spChg chg="add mod">
          <ac:chgData name="Thüss RM, Remi" userId="0a54d0de-b609-4555-b731-bb7267ce5668" providerId="ADAL" clId="{ED22D0A9-5E6D-4F07-AB23-C48AC725C60B}" dt="2023-05-26T10:43:51.431" v="915" actId="1036"/>
          <ac:spMkLst>
            <pc:docMk/>
            <pc:sldMk cId="1430671990" sldId="294"/>
            <ac:spMk id="9" creationId="{FDFE468F-56ED-C08F-4171-1E7E7002DC64}"/>
          </ac:spMkLst>
        </pc:spChg>
        <pc:spChg chg="add del mod">
          <ac:chgData name="Thüss RM, Remi" userId="0a54d0de-b609-4555-b731-bb7267ce5668" providerId="ADAL" clId="{ED22D0A9-5E6D-4F07-AB23-C48AC725C60B}" dt="2023-05-26T10:43:04.267" v="887" actId="478"/>
          <ac:spMkLst>
            <pc:docMk/>
            <pc:sldMk cId="1430671990" sldId="294"/>
            <ac:spMk id="11" creationId="{DA3D4011-27A6-625E-909F-41B1584DBFE5}"/>
          </ac:spMkLst>
        </pc:spChg>
      </pc:sldChg>
      <pc:sldChg chg="addSp delSp modSp add mod">
        <pc:chgData name="Thüss RM, Remi" userId="0a54d0de-b609-4555-b731-bb7267ce5668" providerId="ADAL" clId="{ED22D0A9-5E6D-4F07-AB23-C48AC725C60B}" dt="2023-05-26T10:57:01.456" v="1133" actId="27636"/>
        <pc:sldMkLst>
          <pc:docMk/>
          <pc:sldMk cId="2374863559" sldId="295"/>
        </pc:sldMkLst>
        <pc:spChg chg="del mod">
          <ac:chgData name="Thüss RM, Remi" userId="0a54d0de-b609-4555-b731-bb7267ce5668" providerId="ADAL" clId="{ED22D0A9-5E6D-4F07-AB23-C48AC725C60B}" dt="2023-05-26T10:48:39.546" v="1009" actId="478"/>
          <ac:spMkLst>
            <pc:docMk/>
            <pc:sldMk cId="2374863559" sldId="295"/>
            <ac:spMk id="6" creationId="{3DE72521-ECE9-6266-64CA-6C88331AD23C}"/>
          </ac:spMkLst>
        </pc:spChg>
        <pc:spChg chg="del">
          <ac:chgData name="Thüss RM, Remi" userId="0a54d0de-b609-4555-b731-bb7267ce5668" providerId="ADAL" clId="{ED22D0A9-5E6D-4F07-AB23-C48AC725C60B}" dt="2023-05-26T10:47:45.854" v="997" actId="478"/>
          <ac:spMkLst>
            <pc:docMk/>
            <pc:sldMk cId="2374863559" sldId="295"/>
            <ac:spMk id="7" creationId="{5377FCBC-7126-1BC9-AE0B-8C927DE6FD80}"/>
          </ac:spMkLst>
        </pc:spChg>
        <pc:spChg chg="mod">
          <ac:chgData name="Thüss RM, Remi" userId="0a54d0de-b609-4555-b731-bb7267ce5668" providerId="ADAL" clId="{ED22D0A9-5E6D-4F07-AB23-C48AC725C60B}" dt="2023-05-26T10:57:01.456" v="1133" actId="27636"/>
          <ac:spMkLst>
            <pc:docMk/>
            <pc:sldMk cId="2374863559" sldId="295"/>
            <ac:spMk id="8" creationId="{41BEA3D3-2A2E-0A8E-EA09-FFC0618E28EC}"/>
          </ac:spMkLst>
        </pc:spChg>
        <pc:spChg chg="add mod">
          <ac:chgData name="Thüss RM, Remi" userId="0a54d0de-b609-4555-b731-bb7267ce5668" providerId="ADAL" clId="{ED22D0A9-5E6D-4F07-AB23-C48AC725C60B}" dt="2023-05-26T10:49:42.693" v="1048" actId="20577"/>
          <ac:spMkLst>
            <pc:docMk/>
            <pc:sldMk cId="2374863559" sldId="295"/>
            <ac:spMk id="9" creationId="{17EBABC4-8701-D703-605B-8478145C3948}"/>
          </ac:spMkLst>
        </pc:spChg>
        <pc:spChg chg="add mod">
          <ac:chgData name="Thüss RM, Remi" userId="0a54d0de-b609-4555-b731-bb7267ce5668" providerId="ADAL" clId="{ED22D0A9-5E6D-4F07-AB23-C48AC725C60B}" dt="2023-05-26T10:48:39.775" v="1010"/>
          <ac:spMkLst>
            <pc:docMk/>
            <pc:sldMk cId="2374863559" sldId="295"/>
            <ac:spMk id="10" creationId="{4FE2317D-AC26-5314-260D-F1B7B928A3E9}"/>
          </ac:spMkLst>
        </pc:spChg>
      </pc:sldChg>
      <pc:sldChg chg="addSp modSp add mod">
        <pc:chgData name="Thüss RM, Remi" userId="0a54d0de-b609-4555-b731-bb7267ce5668" providerId="ADAL" clId="{ED22D0A9-5E6D-4F07-AB23-C48AC725C60B}" dt="2023-05-26T10:54:31.521" v="1117" actId="1076"/>
        <pc:sldMkLst>
          <pc:docMk/>
          <pc:sldMk cId="3614033040" sldId="296"/>
        </pc:sldMkLst>
        <pc:spChg chg="add mod">
          <ac:chgData name="Thüss RM, Remi" userId="0a54d0de-b609-4555-b731-bb7267ce5668" providerId="ADAL" clId="{ED22D0A9-5E6D-4F07-AB23-C48AC725C60B}" dt="2023-05-26T10:54:27.568" v="1116" actId="1076"/>
          <ac:spMkLst>
            <pc:docMk/>
            <pc:sldMk cId="3614033040" sldId="296"/>
            <ac:spMk id="6" creationId="{88B3EC9F-94E3-C77E-C129-3001D953AA93}"/>
          </ac:spMkLst>
        </pc:spChg>
        <pc:spChg chg="add mod">
          <ac:chgData name="Thüss RM, Remi" userId="0a54d0de-b609-4555-b731-bb7267ce5668" providerId="ADAL" clId="{ED22D0A9-5E6D-4F07-AB23-C48AC725C60B}" dt="2023-05-26T10:54:31.521" v="1117" actId="1076"/>
          <ac:spMkLst>
            <pc:docMk/>
            <pc:sldMk cId="3614033040" sldId="296"/>
            <ac:spMk id="7" creationId="{9A9F7C1B-ACCD-8FCB-AADD-32F3D446336B}"/>
          </ac:spMkLst>
        </pc:spChg>
      </pc:sldChg>
      <pc:sldChg chg="addSp delSp modSp add mod">
        <pc:chgData name="Thüss RM, Remi" userId="0a54d0de-b609-4555-b731-bb7267ce5668" providerId="ADAL" clId="{ED22D0A9-5E6D-4F07-AB23-C48AC725C60B}" dt="2023-05-26T11:10:01.256" v="1254" actId="1076"/>
        <pc:sldMkLst>
          <pc:docMk/>
          <pc:sldMk cId="2658837546" sldId="297"/>
        </pc:sldMkLst>
        <pc:spChg chg="del">
          <ac:chgData name="Thüss RM, Remi" userId="0a54d0de-b609-4555-b731-bb7267ce5668" providerId="ADAL" clId="{ED22D0A9-5E6D-4F07-AB23-C48AC725C60B}" dt="2023-05-26T11:06:43.842" v="1241" actId="478"/>
          <ac:spMkLst>
            <pc:docMk/>
            <pc:sldMk cId="2658837546" sldId="297"/>
            <ac:spMk id="6" creationId="{F68C5FCA-8F43-F140-955E-CC1A49D08C8A}"/>
          </ac:spMkLst>
        </pc:spChg>
        <pc:spChg chg="add del mod">
          <ac:chgData name="Thüss RM, Remi" userId="0a54d0de-b609-4555-b731-bb7267ce5668" providerId="ADAL" clId="{ED22D0A9-5E6D-4F07-AB23-C48AC725C60B}" dt="2023-05-26T11:09:13.308" v="1243"/>
          <ac:spMkLst>
            <pc:docMk/>
            <pc:sldMk cId="2658837546" sldId="297"/>
            <ac:spMk id="7" creationId="{AA024FE4-0529-5470-C3C2-E39AF4A22247}"/>
          </ac:spMkLst>
        </pc:spChg>
        <pc:spChg chg="add mod">
          <ac:chgData name="Thüss RM, Remi" userId="0a54d0de-b609-4555-b731-bb7267ce5668" providerId="ADAL" clId="{ED22D0A9-5E6D-4F07-AB23-C48AC725C60B}" dt="2023-05-26T11:09:34.078" v="1251" actId="20577"/>
          <ac:spMkLst>
            <pc:docMk/>
            <pc:sldMk cId="2658837546" sldId="297"/>
            <ac:spMk id="8" creationId="{44D3E349-0394-13EF-D44D-51357A72E9F1}"/>
          </ac:spMkLst>
        </pc:spChg>
        <pc:spChg chg="add mod">
          <ac:chgData name="Thüss RM, Remi" userId="0a54d0de-b609-4555-b731-bb7267ce5668" providerId="ADAL" clId="{ED22D0A9-5E6D-4F07-AB23-C48AC725C60B}" dt="2023-05-26T11:10:01.256" v="1254" actId="1076"/>
          <ac:spMkLst>
            <pc:docMk/>
            <pc:sldMk cId="2658837546" sldId="297"/>
            <ac:spMk id="9" creationId="{4A0CDCD2-5B7B-9550-A6D8-C2F8A1B301DF}"/>
          </ac:spMkLst>
        </pc:spChg>
        <pc:spChg chg="add mod">
          <ac:chgData name="Thüss RM, Remi" userId="0a54d0de-b609-4555-b731-bb7267ce5668" providerId="ADAL" clId="{ED22D0A9-5E6D-4F07-AB23-C48AC725C60B}" dt="2023-05-26T11:09:57.111" v="1253" actId="1076"/>
          <ac:spMkLst>
            <pc:docMk/>
            <pc:sldMk cId="2658837546" sldId="297"/>
            <ac:spMk id="10" creationId="{C656BBCE-5DE7-32A5-8F3C-61E071883AC8}"/>
          </ac:spMkLst>
        </pc:spChg>
      </pc:sldChg>
      <pc:sldChg chg="addSp delSp modSp add mod">
        <pc:chgData name="Thüss RM, Remi" userId="0a54d0de-b609-4555-b731-bb7267ce5668" providerId="ADAL" clId="{ED22D0A9-5E6D-4F07-AB23-C48AC725C60B}" dt="2023-05-26T11:10:38.768" v="1266" actId="14100"/>
        <pc:sldMkLst>
          <pc:docMk/>
          <pc:sldMk cId="2803537031" sldId="298"/>
        </pc:sldMkLst>
        <pc:spChg chg="add del mod">
          <ac:chgData name="Thüss RM, Remi" userId="0a54d0de-b609-4555-b731-bb7267ce5668" providerId="ADAL" clId="{ED22D0A9-5E6D-4F07-AB23-C48AC725C60B}" dt="2023-05-26T11:10:26.110" v="1258"/>
          <ac:spMkLst>
            <pc:docMk/>
            <pc:sldMk cId="2803537031" sldId="298"/>
            <ac:spMk id="6" creationId="{2F2AB07B-161C-FF04-25CF-C069B067564A}"/>
          </ac:spMkLst>
        </pc:spChg>
        <pc:spChg chg="add mod">
          <ac:chgData name="Thüss RM, Remi" userId="0a54d0de-b609-4555-b731-bb7267ce5668" providerId="ADAL" clId="{ED22D0A9-5E6D-4F07-AB23-C48AC725C60B}" dt="2023-05-26T11:10:38.768" v="1266" actId="14100"/>
          <ac:spMkLst>
            <pc:docMk/>
            <pc:sldMk cId="2803537031" sldId="298"/>
            <ac:spMk id="7" creationId="{8AF41E3B-506F-C803-BF1C-F25C341B811E}"/>
          </ac:spMkLst>
        </pc:spChg>
        <pc:spChg chg="del mod">
          <ac:chgData name="Thüss RM, Remi" userId="0a54d0de-b609-4555-b731-bb7267ce5668" providerId="ADAL" clId="{ED22D0A9-5E6D-4F07-AB23-C48AC725C60B}" dt="2023-05-26T11:10:30.358" v="1259" actId="478"/>
          <ac:spMkLst>
            <pc:docMk/>
            <pc:sldMk cId="2803537031" sldId="298"/>
            <ac:spMk id="9" creationId="{4A0CDCD2-5B7B-9550-A6D8-C2F8A1B301DF}"/>
          </ac:spMkLst>
        </pc:spChg>
      </pc:sldChg>
    </pc:docChg>
  </pc:docChgLst>
  <pc:docChgLst>
    <pc:chgData name="Thüss RM, Remi" userId="0a54d0de-b609-4555-b731-bb7267ce5668" providerId="ADAL" clId="{32BD797C-AC4B-4120-908E-3998C1D876EB}"/>
    <pc:docChg chg="undo custSel addSld delSld modSld sldOrd modSection">
      <pc:chgData name="Thüss RM, Remi" userId="0a54d0de-b609-4555-b731-bb7267ce5668" providerId="ADAL" clId="{32BD797C-AC4B-4120-908E-3998C1D876EB}" dt="2023-04-19T12:46:01.354" v="789" actId="1076"/>
      <pc:docMkLst>
        <pc:docMk/>
      </pc:docMkLst>
      <pc:sldChg chg="modSp mod">
        <pc:chgData name="Thüss RM, Remi" userId="0a54d0de-b609-4555-b731-bb7267ce5668" providerId="ADAL" clId="{32BD797C-AC4B-4120-908E-3998C1D876EB}" dt="2023-03-27T14:13:26.032" v="111"/>
        <pc:sldMkLst>
          <pc:docMk/>
          <pc:sldMk cId="1631541359" sldId="262"/>
        </pc:sldMkLst>
        <pc:spChg chg="mod">
          <ac:chgData name="Thüss RM, Remi" userId="0a54d0de-b609-4555-b731-bb7267ce5668" providerId="ADAL" clId="{32BD797C-AC4B-4120-908E-3998C1D876EB}" dt="2023-03-27T14:13:26.032" v="111"/>
          <ac:spMkLst>
            <pc:docMk/>
            <pc:sldMk cId="1631541359" sldId="262"/>
            <ac:spMk id="3" creationId="{6C6463F7-A8FD-5F4B-90E5-B94E79141122}"/>
          </ac:spMkLst>
        </pc:spChg>
      </pc:sldChg>
      <pc:sldChg chg="addSp delSp modSp mod">
        <pc:chgData name="Thüss RM, Remi" userId="0a54d0de-b609-4555-b731-bb7267ce5668" providerId="ADAL" clId="{32BD797C-AC4B-4120-908E-3998C1D876EB}" dt="2023-04-19T08:47:11.006" v="495" actId="14100"/>
        <pc:sldMkLst>
          <pc:docMk/>
          <pc:sldMk cId="3023644067" sldId="264"/>
        </pc:sldMkLst>
        <pc:spChg chg="mod">
          <ac:chgData name="Thüss RM, Remi" userId="0a54d0de-b609-4555-b731-bb7267ce5668" providerId="ADAL" clId="{32BD797C-AC4B-4120-908E-3998C1D876EB}" dt="2023-04-19T08:37:42.239" v="351" actId="20577"/>
          <ac:spMkLst>
            <pc:docMk/>
            <pc:sldMk cId="3023644067" sldId="264"/>
            <ac:spMk id="5" creationId="{59CE06E7-1D27-2440-8E90-D9C0EEA07000}"/>
          </ac:spMkLst>
        </pc:spChg>
        <pc:spChg chg="del">
          <ac:chgData name="Thüss RM, Remi" userId="0a54d0de-b609-4555-b731-bb7267ce5668" providerId="ADAL" clId="{32BD797C-AC4B-4120-908E-3998C1D876EB}" dt="2023-04-19T08:35:37.112" v="330"/>
          <ac:spMkLst>
            <pc:docMk/>
            <pc:sldMk cId="3023644067" sldId="264"/>
            <ac:spMk id="6" creationId="{77D48F48-F592-CE46-94F8-6C0712A4E4BC}"/>
          </ac:spMkLst>
        </pc:spChg>
        <pc:spChg chg="mod">
          <ac:chgData name="Thüss RM, Remi" userId="0a54d0de-b609-4555-b731-bb7267ce5668" providerId="ADAL" clId="{32BD797C-AC4B-4120-908E-3998C1D876EB}" dt="2023-04-19T08:47:11.006" v="495" actId="14100"/>
          <ac:spMkLst>
            <pc:docMk/>
            <pc:sldMk cId="3023644067" sldId="264"/>
            <ac:spMk id="7" creationId="{0939731C-28E0-004F-98AB-84BD09FFDA9F}"/>
          </ac:spMkLst>
        </pc:spChg>
        <pc:picChg chg="add mod">
          <ac:chgData name="Thüss RM, Remi" userId="0a54d0de-b609-4555-b731-bb7267ce5668" providerId="ADAL" clId="{32BD797C-AC4B-4120-908E-3998C1D876EB}" dt="2023-04-19T08:35:40.349" v="331" actId="27614"/>
          <ac:picMkLst>
            <pc:docMk/>
            <pc:sldMk cId="3023644067" sldId="264"/>
            <ac:picMk id="3" creationId="{AC2FF8C1-6C86-A56A-9232-C32620D7D949}"/>
          </ac:picMkLst>
        </pc:picChg>
      </pc:sldChg>
      <pc:sldChg chg="addSp delSp modSp mod">
        <pc:chgData name="Thüss RM, Remi" userId="0a54d0de-b609-4555-b731-bb7267ce5668" providerId="ADAL" clId="{32BD797C-AC4B-4120-908E-3998C1D876EB}" dt="2023-04-19T12:45:51.658" v="787" actId="1076"/>
        <pc:sldMkLst>
          <pc:docMk/>
          <pc:sldMk cId="2922120188" sldId="271"/>
        </pc:sldMkLst>
        <pc:spChg chg="mod">
          <ac:chgData name="Thüss RM, Remi" userId="0a54d0de-b609-4555-b731-bb7267ce5668" providerId="ADAL" clId="{32BD797C-AC4B-4120-908E-3998C1D876EB}" dt="2023-04-19T08:13:00.152" v="274" actId="20577"/>
          <ac:spMkLst>
            <pc:docMk/>
            <pc:sldMk cId="2922120188" sldId="271"/>
            <ac:spMk id="3" creationId="{6C6463F7-A8FD-5F4B-90E5-B94E79141122}"/>
          </ac:spMkLst>
        </pc:spChg>
        <pc:spChg chg="mod">
          <ac:chgData name="Thüss RM, Remi" userId="0a54d0de-b609-4555-b731-bb7267ce5668" providerId="ADAL" clId="{32BD797C-AC4B-4120-908E-3998C1D876EB}" dt="2023-04-19T10:19:19.749" v="514" actId="255"/>
          <ac:spMkLst>
            <pc:docMk/>
            <pc:sldMk cId="2922120188" sldId="271"/>
            <ac:spMk id="5" creationId="{AF22ADAA-A962-8944-AD14-23A328386956}"/>
          </ac:spMkLst>
        </pc:spChg>
        <pc:spChg chg="del mod">
          <ac:chgData name="Thüss RM, Remi" userId="0a54d0de-b609-4555-b731-bb7267ce5668" providerId="ADAL" clId="{32BD797C-AC4B-4120-908E-3998C1D876EB}" dt="2023-04-19T08:17:43.353" v="299" actId="22"/>
          <ac:spMkLst>
            <pc:docMk/>
            <pc:sldMk cId="2922120188" sldId="271"/>
            <ac:spMk id="6" creationId="{5607DDF2-4BD5-AE44-B338-9D054C7D1C9E}"/>
          </ac:spMkLst>
        </pc:spChg>
        <pc:spChg chg="add del mod">
          <ac:chgData name="Thüss RM, Remi" userId="0a54d0de-b609-4555-b731-bb7267ce5668" providerId="ADAL" clId="{32BD797C-AC4B-4120-908E-3998C1D876EB}" dt="2023-04-19T08:16:09.780" v="295"/>
          <ac:spMkLst>
            <pc:docMk/>
            <pc:sldMk cId="2922120188" sldId="271"/>
            <ac:spMk id="7" creationId="{187DDD5E-A5B2-C93C-9D8D-9AA2F69C815D}"/>
          </ac:spMkLst>
        </pc:spChg>
        <pc:picChg chg="add mod ord">
          <ac:chgData name="Thüss RM, Remi" userId="0a54d0de-b609-4555-b731-bb7267ce5668" providerId="ADAL" clId="{32BD797C-AC4B-4120-908E-3998C1D876EB}" dt="2023-04-19T08:17:47.422" v="300" actId="1076"/>
          <ac:picMkLst>
            <pc:docMk/>
            <pc:sldMk cId="2922120188" sldId="271"/>
            <ac:picMk id="9" creationId="{D10821DE-B2DF-6A30-8BFB-C1AB054AA1C4}"/>
          </ac:picMkLst>
        </pc:picChg>
        <pc:picChg chg="add mod">
          <ac:chgData name="Thüss RM, Remi" userId="0a54d0de-b609-4555-b731-bb7267ce5668" providerId="ADAL" clId="{32BD797C-AC4B-4120-908E-3998C1D876EB}" dt="2023-04-19T12:45:51.658" v="787" actId="1076"/>
          <ac:picMkLst>
            <pc:docMk/>
            <pc:sldMk cId="2922120188" sldId="271"/>
            <ac:picMk id="10" creationId="{E9EF1F1F-DC3A-AC3A-8967-ECDEAF990FAF}"/>
          </ac:picMkLst>
        </pc:picChg>
      </pc:sldChg>
      <pc:sldChg chg="addSp delSp modSp mod">
        <pc:chgData name="Thüss RM, Remi" userId="0a54d0de-b609-4555-b731-bb7267ce5668" providerId="ADAL" clId="{32BD797C-AC4B-4120-908E-3998C1D876EB}" dt="2023-04-19T10:19:13.081" v="513" actId="20577"/>
        <pc:sldMkLst>
          <pc:docMk/>
          <pc:sldMk cId="3305877861" sldId="272"/>
        </pc:sldMkLst>
        <pc:spChg chg="mod">
          <ac:chgData name="Thüss RM, Remi" userId="0a54d0de-b609-4555-b731-bb7267ce5668" providerId="ADAL" clId="{32BD797C-AC4B-4120-908E-3998C1D876EB}" dt="2023-03-27T14:13:31.654" v="113"/>
          <ac:spMkLst>
            <pc:docMk/>
            <pc:sldMk cId="3305877861" sldId="272"/>
            <ac:spMk id="3" creationId="{6C6463F7-A8FD-5F4B-90E5-B94E79141122}"/>
          </ac:spMkLst>
        </pc:spChg>
        <pc:spChg chg="mod">
          <ac:chgData name="Thüss RM, Remi" userId="0a54d0de-b609-4555-b731-bb7267ce5668" providerId="ADAL" clId="{32BD797C-AC4B-4120-908E-3998C1D876EB}" dt="2023-04-19T10:19:13.081" v="513" actId="20577"/>
          <ac:spMkLst>
            <pc:docMk/>
            <pc:sldMk cId="3305877861" sldId="272"/>
            <ac:spMk id="5" creationId="{AF22ADAA-A962-8944-AD14-23A328386956}"/>
          </ac:spMkLst>
        </pc:spChg>
        <pc:spChg chg="del">
          <ac:chgData name="Thüss RM, Remi" userId="0a54d0de-b609-4555-b731-bb7267ce5668" providerId="ADAL" clId="{32BD797C-AC4B-4120-908E-3998C1D876EB}" dt="2023-03-27T14:01:13.565" v="46" actId="478"/>
          <ac:spMkLst>
            <pc:docMk/>
            <pc:sldMk cId="3305877861" sldId="272"/>
            <ac:spMk id="6" creationId="{5607DDF2-4BD5-AE44-B338-9D054C7D1C9E}"/>
          </ac:spMkLst>
        </pc:spChg>
        <pc:spChg chg="add del">
          <ac:chgData name="Thüss RM, Remi" userId="0a54d0de-b609-4555-b731-bb7267ce5668" providerId="ADAL" clId="{32BD797C-AC4B-4120-908E-3998C1D876EB}" dt="2023-04-03T11:23:08.837" v="127" actId="22"/>
          <ac:spMkLst>
            <pc:docMk/>
            <pc:sldMk cId="3305877861" sldId="272"/>
            <ac:spMk id="8" creationId="{46D59888-9FFF-075C-3BB5-CFA99011BD53}"/>
          </ac:spMkLst>
        </pc:spChg>
        <pc:spChg chg="add mod">
          <ac:chgData name="Thüss RM, Remi" userId="0a54d0de-b609-4555-b731-bb7267ce5668" providerId="ADAL" clId="{32BD797C-AC4B-4120-908E-3998C1D876EB}" dt="2023-03-27T14:06:10.838" v="76" actId="1076"/>
          <ac:spMkLst>
            <pc:docMk/>
            <pc:sldMk cId="3305877861" sldId="272"/>
            <ac:spMk id="10" creationId="{18784BB1-7C6E-ED0F-6159-D18A34B1C3D3}"/>
          </ac:spMkLst>
        </pc:spChg>
        <pc:spChg chg="add mod">
          <ac:chgData name="Thüss RM, Remi" userId="0a54d0de-b609-4555-b731-bb7267ce5668" providerId="ADAL" clId="{32BD797C-AC4B-4120-908E-3998C1D876EB}" dt="2023-03-27T14:06:14.477" v="77" actId="1076"/>
          <ac:spMkLst>
            <pc:docMk/>
            <pc:sldMk cId="3305877861" sldId="272"/>
            <ac:spMk id="11" creationId="{F31E2C01-17A5-E19B-A6DA-5C1F849A7819}"/>
          </ac:spMkLst>
        </pc:spChg>
        <pc:spChg chg="add mod">
          <ac:chgData name="Thüss RM, Remi" userId="0a54d0de-b609-4555-b731-bb7267ce5668" providerId="ADAL" clId="{32BD797C-AC4B-4120-908E-3998C1D876EB}" dt="2023-03-27T14:07:21.822" v="85" actId="1076"/>
          <ac:spMkLst>
            <pc:docMk/>
            <pc:sldMk cId="3305877861" sldId="272"/>
            <ac:spMk id="14" creationId="{5AD88229-CFDD-2F2B-7033-DDAEB66FC1FC}"/>
          </ac:spMkLst>
        </pc:spChg>
        <pc:picChg chg="add mod">
          <ac:chgData name="Thüss RM, Remi" userId="0a54d0de-b609-4555-b731-bb7267ce5668" providerId="ADAL" clId="{32BD797C-AC4B-4120-908E-3998C1D876EB}" dt="2023-03-27T14:05:39.755" v="68" actId="1076"/>
          <ac:picMkLst>
            <pc:docMk/>
            <pc:sldMk cId="3305877861" sldId="272"/>
            <ac:picMk id="7" creationId="{20A89327-E963-B0E2-0561-5EDCC26F06AE}"/>
          </ac:picMkLst>
        </pc:picChg>
        <pc:picChg chg="add mod">
          <ac:chgData name="Thüss RM, Remi" userId="0a54d0de-b609-4555-b731-bb7267ce5668" providerId="ADAL" clId="{32BD797C-AC4B-4120-908E-3998C1D876EB}" dt="2023-03-27T14:05:31.748" v="66" actId="1076"/>
          <ac:picMkLst>
            <pc:docMk/>
            <pc:sldMk cId="3305877861" sldId="272"/>
            <ac:picMk id="9" creationId="{F43BEA74-F83C-46EC-55A5-F142CB29007B}"/>
          </ac:picMkLst>
        </pc:picChg>
        <pc:picChg chg="add mod">
          <ac:chgData name="Thüss RM, Remi" userId="0a54d0de-b609-4555-b731-bb7267ce5668" providerId="ADAL" clId="{32BD797C-AC4B-4120-908E-3998C1D876EB}" dt="2023-03-27T14:07:31.245" v="86" actId="1076"/>
          <ac:picMkLst>
            <pc:docMk/>
            <pc:sldMk cId="3305877861" sldId="272"/>
            <ac:picMk id="13" creationId="{FE124A95-F54A-7070-A6AD-66226FB26C5C}"/>
          </ac:picMkLst>
        </pc:picChg>
        <pc:picChg chg="add mod">
          <ac:chgData name="Thüss RM, Remi" userId="0a54d0de-b609-4555-b731-bb7267ce5668" providerId="ADAL" clId="{32BD797C-AC4B-4120-908E-3998C1D876EB}" dt="2023-03-27T14:05:36.271" v="67" actId="1076"/>
          <ac:picMkLst>
            <pc:docMk/>
            <pc:sldMk cId="3305877861" sldId="272"/>
            <ac:picMk id="2050" creationId="{75EEFB5A-2482-47EC-B6E7-72D173FAD9CC}"/>
          </ac:picMkLst>
        </pc:picChg>
        <pc:picChg chg="add del">
          <ac:chgData name="Thüss RM, Remi" userId="0a54d0de-b609-4555-b731-bb7267ce5668" providerId="ADAL" clId="{32BD797C-AC4B-4120-908E-3998C1D876EB}" dt="2023-03-27T14:03:41.719" v="55"/>
          <ac:picMkLst>
            <pc:docMk/>
            <pc:sldMk cId="3305877861" sldId="272"/>
            <ac:picMk id="2052" creationId="{69352A25-4610-9DA1-05E7-76B21CA32DCC}"/>
          </ac:picMkLst>
        </pc:picChg>
        <pc:picChg chg="add del mod">
          <ac:chgData name="Thüss RM, Remi" userId="0a54d0de-b609-4555-b731-bb7267ce5668" providerId="ADAL" clId="{32BD797C-AC4B-4120-908E-3998C1D876EB}" dt="2023-03-27T14:05:11.615" v="61" actId="478"/>
          <ac:picMkLst>
            <pc:docMk/>
            <pc:sldMk cId="3305877861" sldId="272"/>
            <ac:picMk id="2054" creationId="{33E26C1D-CF26-4DFF-8D5B-875050C68A64}"/>
          </ac:picMkLst>
        </pc:picChg>
      </pc:sldChg>
      <pc:sldChg chg="modSp del mod">
        <pc:chgData name="Thüss RM, Remi" userId="0a54d0de-b609-4555-b731-bb7267ce5668" providerId="ADAL" clId="{32BD797C-AC4B-4120-908E-3998C1D876EB}" dt="2023-04-03T11:17:39.437" v="125" actId="47"/>
        <pc:sldMkLst>
          <pc:docMk/>
          <pc:sldMk cId="4293051176" sldId="273"/>
        </pc:sldMkLst>
        <pc:spChg chg="mod">
          <ac:chgData name="Thüss RM, Remi" userId="0a54d0de-b609-4555-b731-bb7267ce5668" providerId="ADAL" clId="{32BD797C-AC4B-4120-908E-3998C1D876EB}" dt="2023-03-27T14:13:37.488" v="115"/>
          <ac:spMkLst>
            <pc:docMk/>
            <pc:sldMk cId="4293051176" sldId="273"/>
            <ac:spMk id="3" creationId="{6C6463F7-A8FD-5F4B-90E5-B94E79141122}"/>
          </ac:spMkLst>
        </pc:spChg>
      </pc:sldChg>
      <pc:sldChg chg="addSp delSp modSp mod">
        <pc:chgData name="Thüss RM, Remi" userId="0a54d0de-b609-4555-b731-bb7267ce5668" providerId="ADAL" clId="{32BD797C-AC4B-4120-908E-3998C1D876EB}" dt="2023-04-19T08:48:35.919" v="498" actId="478"/>
        <pc:sldMkLst>
          <pc:docMk/>
          <pc:sldMk cId="2701982780" sldId="275"/>
        </pc:sldMkLst>
        <pc:spChg chg="mod">
          <ac:chgData name="Thüss RM, Remi" userId="0a54d0de-b609-4555-b731-bb7267ce5668" providerId="ADAL" clId="{32BD797C-AC4B-4120-908E-3998C1D876EB}" dt="2023-03-27T14:13:29.092" v="112"/>
          <ac:spMkLst>
            <pc:docMk/>
            <pc:sldMk cId="2701982780" sldId="275"/>
            <ac:spMk id="3" creationId="{6C6463F7-A8FD-5F4B-90E5-B94E79141122}"/>
          </ac:spMkLst>
        </pc:spChg>
        <pc:spChg chg="del mod">
          <ac:chgData name="Thüss RM, Remi" userId="0a54d0de-b609-4555-b731-bb7267ce5668" providerId="ADAL" clId="{32BD797C-AC4B-4120-908E-3998C1D876EB}" dt="2023-04-19T08:48:33.146" v="497" actId="478"/>
          <ac:spMkLst>
            <pc:docMk/>
            <pc:sldMk cId="2701982780" sldId="275"/>
            <ac:spMk id="7" creationId="{F7C9C532-B955-4FC5-FD82-68B3DC8A8F74}"/>
          </ac:spMkLst>
        </pc:spChg>
        <pc:spChg chg="del">
          <ac:chgData name="Thüss RM, Remi" userId="0a54d0de-b609-4555-b731-bb7267ce5668" providerId="ADAL" clId="{32BD797C-AC4B-4120-908E-3998C1D876EB}" dt="2023-04-19T08:48:29.834" v="496" actId="478"/>
          <ac:spMkLst>
            <pc:docMk/>
            <pc:sldMk cId="2701982780" sldId="275"/>
            <ac:spMk id="8" creationId="{2C8F03BF-C2C5-C871-EB46-5F8DC91F92ED}"/>
          </ac:spMkLst>
        </pc:spChg>
        <pc:spChg chg="add del mod">
          <ac:chgData name="Thüss RM, Remi" userId="0a54d0de-b609-4555-b731-bb7267ce5668" providerId="ADAL" clId="{32BD797C-AC4B-4120-908E-3998C1D876EB}" dt="2023-04-19T08:48:35.919" v="498" actId="478"/>
          <ac:spMkLst>
            <pc:docMk/>
            <pc:sldMk cId="2701982780" sldId="275"/>
            <ac:spMk id="10" creationId="{3B723BEA-B2D0-2769-E637-3E7ABD877FFF}"/>
          </ac:spMkLst>
        </pc:spChg>
      </pc:sldChg>
      <pc:sldChg chg="addSp delSp modSp add mod">
        <pc:chgData name="Thüss RM, Remi" userId="0a54d0de-b609-4555-b731-bb7267ce5668" providerId="ADAL" clId="{32BD797C-AC4B-4120-908E-3998C1D876EB}" dt="2023-04-19T12:46:01.354" v="789" actId="1076"/>
        <pc:sldMkLst>
          <pc:docMk/>
          <pc:sldMk cId="2735592712" sldId="276"/>
        </pc:sldMkLst>
        <pc:spChg chg="mod">
          <ac:chgData name="Thüss RM, Remi" userId="0a54d0de-b609-4555-b731-bb7267ce5668" providerId="ADAL" clId="{32BD797C-AC4B-4120-908E-3998C1D876EB}" dt="2023-03-27T14:13:34.503" v="114"/>
          <ac:spMkLst>
            <pc:docMk/>
            <pc:sldMk cId="2735592712" sldId="276"/>
            <ac:spMk id="3" creationId="{6C6463F7-A8FD-5F4B-90E5-B94E79141122}"/>
          </ac:spMkLst>
        </pc:spChg>
        <pc:spChg chg="mod">
          <ac:chgData name="Thüss RM, Remi" userId="0a54d0de-b609-4555-b731-bb7267ce5668" providerId="ADAL" clId="{32BD797C-AC4B-4120-908E-3998C1D876EB}" dt="2023-04-19T10:19:24.940" v="515" actId="255"/>
          <ac:spMkLst>
            <pc:docMk/>
            <pc:sldMk cId="2735592712" sldId="276"/>
            <ac:spMk id="5" creationId="{AF22ADAA-A962-8944-AD14-23A328386956}"/>
          </ac:spMkLst>
        </pc:spChg>
        <pc:spChg chg="del">
          <ac:chgData name="Thüss RM, Remi" userId="0a54d0de-b609-4555-b731-bb7267ce5668" providerId="ADAL" clId="{32BD797C-AC4B-4120-908E-3998C1D876EB}" dt="2023-04-19T08:07:13.653" v="228"/>
          <ac:spMkLst>
            <pc:docMk/>
            <pc:sldMk cId="2735592712" sldId="276"/>
            <ac:spMk id="6" creationId="{5607DDF2-4BD5-AE44-B338-9D054C7D1C9E}"/>
          </ac:spMkLst>
        </pc:spChg>
        <pc:picChg chg="add mod">
          <ac:chgData name="Thüss RM, Remi" userId="0a54d0de-b609-4555-b731-bb7267ce5668" providerId="ADAL" clId="{32BD797C-AC4B-4120-908E-3998C1D876EB}" dt="2023-04-19T12:46:01.354" v="789" actId="1076"/>
          <ac:picMkLst>
            <pc:docMk/>
            <pc:sldMk cId="2735592712" sldId="276"/>
            <ac:picMk id="8" creationId="{605D6D4B-EC5C-5B26-EB83-34F3E635E01D}"/>
          </ac:picMkLst>
        </pc:picChg>
        <pc:picChg chg="add mod">
          <ac:chgData name="Thüss RM, Remi" userId="0a54d0de-b609-4555-b731-bb7267ce5668" providerId="ADAL" clId="{32BD797C-AC4B-4120-908E-3998C1D876EB}" dt="2023-04-19T12:45:23.066" v="783" actId="1076"/>
          <ac:picMkLst>
            <pc:docMk/>
            <pc:sldMk cId="2735592712" sldId="276"/>
            <ac:picMk id="9" creationId="{2E3DED27-2868-7131-1C93-711C8A4ABA57}"/>
          </ac:picMkLst>
        </pc:picChg>
      </pc:sldChg>
      <pc:sldChg chg="add del">
        <pc:chgData name="Thüss RM, Remi" userId="0a54d0de-b609-4555-b731-bb7267ce5668" providerId="ADAL" clId="{32BD797C-AC4B-4120-908E-3998C1D876EB}" dt="2023-03-27T13:58:55.491" v="15"/>
        <pc:sldMkLst>
          <pc:docMk/>
          <pc:sldMk cId="2788637993" sldId="276"/>
        </pc:sldMkLst>
      </pc:sldChg>
      <pc:sldChg chg="addSp delSp modSp add mod">
        <pc:chgData name="Thüss RM, Remi" userId="0a54d0de-b609-4555-b731-bb7267ce5668" providerId="ADAL" clId="{32BD797C-AC4B-4120-908E-3998C1D876EB}" dt="2023-04-19T12:45:46.083" v="786" actId="1076"/>
        <pc:sldMkLst>
          <pc:docMk/>
          <pc:sldMk cId="349753099" sldId="277"/>
        </pc:sldMkLst>
        <pc:spChg chg="mod">
          <ac:chgData name="Thüss RM, Remi" userId="0a54d0de-b609-4555-b731-bb7267ce5668" providerId="ADAL" clId="{32BD797C-AC4B-4120-908E-3998C1D876EB}" dt="2023-04-19T10:19:29.853" v="516" actId="255"/>
          <ac:spMkLst>
            <pc:docMk/>
            <pc:sldMk cId="349753099" sldId="277"/>
            <ac:spMk id="5" creationId="{AF22ADAA-A962-8944-AD14-23A328386956}"/>
          </ac:spMkLst>
        </pc:spChg>
        <pc:spChg chg="add del mod">
          <ac:chgData name="Thüss RM, Remi" userId="0a54d0de-b609-4555-b731-bb7267ce5668" providerId="ADAL" clId="{32BD797C-AC4B-4120-908E-3998C1D876EB}" dt="2023-04-19T08:19:57.893" v="310" actId="931"/>
          <ac:spMkLst>
            <pc:docMk/>
            <pc:sldMk cId="349753099" sldId="277"/>
            <ac:spMk id="7" creationId="{BAD8300E-A0E6-27B5-9947-93791D57DC67}"/>
          </ac:spMkLst>
        </pc:spChg>
        <pc:spChg chg="add del mod">
          <ac:chgData name="Thüss RM, Remi" userId="0a54d0de-b609-4555-b731-bb7267ce5668" providerId="ADAL" clId="{32BD797C-AC4B-4120-908E-3998C1D876EB}" dt="2023-04-19T08:32:19.154" v="329" actId="478"/>
          <ac:spMkLst>
            <pc:docMk/>
            <pc:sldMk cId="349753099" sldId="277"/>
            <ac:spMk id="14" creationId="{711E3510-2AB4-00A2-D40B-1259B56A2ECB}"/>
          </ac:spMkLst>
        </pc:spChg>
        <pc:picChg chg="add mod">
          <ac:chgData name="Thüss RM, Remi" userId="0a54d0de-b609-4555-b731-bb7267ce5668" providerId="ADAL" clId="{32BD797C-AC4B-4120-908E-3998C1D876EB}" dt="2023-04-19T12:45:46.083" v="786" actId="1076"/>
          <ac:picMkLst>
            <pc:docMk/>
            <pc:sldMk cId="349753099" sldId="277"/>
            <ac:picMk id="8" creationId="{C1E9BB2C-125E-9605-C301-EA985B811025}"/>
          </ac:picMkLst>
        </pc:picChg>
        <pc:picChg chg="del">
          <ac:chgData name="Thüss RM, Remi" userId="0a54d0de-b609-4555-b731-bb7267ce5668" providerId="ADAL" clId="{32BD797C-AC4B-4120-908E-3998C1D876EB}" dt="2023-04-19T08:18:18.671" v="306" actId="478"/>
          <ac:picMkLst>
            <pc:docMk/>
            <pc:sldMk cId="349753099" sldId="277"/>
            <ac:picMk id="9" creationId="{D10821DE-B2DF-6A30-8BFB-C1AB054AA1C4}"/>
          </ac:picMkLst>
        </pc:picChg>
        <pc:picChg chg="del">
          <ac:chgData name="Thüss RM, Remi" userId="0a54d0de-b609-4555-b731-bb7267ce5668" providerId="ADAL" clId="{32BD797C-AC4B-4120-908E-3998C1D876EB}" dt="2023-04-19T08:18:19.264" v="307" actId="478"/>
          <ac:picMkLst>
            <pc:docMk/>
            <pc:sldMk cId="349753099" sldId="277"/>
            <ac:picMk id="10" creationId="{E9EF1F1F-DC3A-AC3A-8967-ECDEAF990FAF}"/>
          </ac:picMkLst>
        </pc:picChg>
        <pc:picChg chg="add del mod">
          <ac:chgData name="Thüss RM, Remi" userId="0a54d0de-b609-4555-b731-bb7267ce5668" providerId="ADAL" clId="{32BD797C-AC4B-4120-908E-3998C1D876EB}" dt="2023-04-19T08:30:23.417" v="326" actId="478"/>
          <ac:picMkLst>
            <pc:docMk/>
            <pc:sldMk cId="349753099" sldId="277"/>
            <ac:picMk id="12" creationId="{E3C3DF3D-FACA-4DAA-02C2-D991422273C8}"/>
          </ac:picMkLst>
        </pc:picChg>
        <pc:picChg chg="add del mod">
          <ac:chgData name="Thüss RM, Remi" userId="0a54d0de-b609-4555-b731-bb7267ce5668" providerId="ADAL" clId="{32BD797C-AC4B-4120-908E-3998C1D876EB}" dt="2023-04-19T08:37:17.519" v="332" actId="478"/>
          <ac:picMkLst>
            <pc:docMk/>
            <pc:sldMk cId="349753099" sldId="277"/>
            <ac:picMk id="16" creationId="{936B43E8-72A2-A683-7038-B90D9840932A}"/>
          </ac:picMkLst>
        </pc:picChg>
        <pc:picChg chg="add mod">
          <ac:chgData name="Thüss RM, Remi" userId="0a54d0de-b609-4555-b731-bb7267ce5668" providerId="ADAL" clId="{32BD797C-AC4B-4120-908E-3998C1D876EB}" dt="2023-04-19T08:37:23.006" v="334" actId="1076"/>
          <ac:picMkLst>
            <pc:docMk/>
            <pc:sldMk cId="349753099" sldId="277"/>
            <ac:picMk id="18" creationId="{E7420912-5429-2BC5-4DC5-00DDD87C2A6C}"/>
          </ac:picMkLst>
        </pc:picChg>
      </pc:sldChg>
      <pc:sldChg chg="addSp delSp modSp add del mod">
        <pc:chgData name="Thüss RM, Remi" userId="0a54d0de-b609-4555-b731-bb7267ce5668" providerId="ADAL" clId="{32BD797C-AC4B-4120-908E-3998C1D876EB}" dt="2023-04-19T08:08:40.214" v="256" actId="47"/>
        <pc:sldMkLst>
          <pc:docMk/>
          <pc:sldMk cId="3311094132" sldId="277"/>
        </pc:sldMkLst>
        <pc:spChg chg="add del mod">
          <ac:chgData name="Thüss RM, Remi" userId="0a54d0de-b609-4555-b731-bb7267ce5668" providerId="ADAL" clId="{32BD797C-AC4B-4120-908E-3998C1D876EB}" dt="2023-04-19T08:08:27.088" v="250" actId="478"/>
          <ac:spMkLst>
            <pc:docMk/>
            <pc:sldMk cId="3311094132" sldId="277"/>
            <ac:spMk id="6" creationId="{F7362A7B-56D7-419D-7392-F92F72E6B330}"/>
          </ac:spMkLst>
        </pc:spChg>
        <pc:spChg chg="add del mod">
          <ac:chgData name="Thüss RM, Remi" userId="0a54d0de-b609-4555-b731-bb7267ce5668" providerId="ADAL" clId="{32BD797C-AC4B-4120-908E-3998C1D876EB}" dt="2023-04-19T08:08:31.650" v="253" actId="478"/>
          <ac:spMkLst>
            <pc:docMk/>
            <pc:sldMk cId="3311094132" sldId="277"/>
            <ac:spMk id="8" creationId="{2222AA52-6227-50FF-8A3E-0D1D7032572B}"/>
          </ac:spMkLst>
        </pc:spChg>
        <pc:spChg chg="mod">
          <ac:chgData name="Thüss RM, Remi" userId="0a54d0de-b609-4555-b731-bb7267ce5668" providerId="ADAL" clId="{32BD797C-AC4B-4120-908E-3998C1D876EB}" dt="2023-04-19T08:08:29.658" v="252" actId="1076"/>
          <ac:spMkLst>
            <pc:docMk/>
            <pc:sldMk cId="3311094132" sldId="277"/>
            <ac:spMk id="11" creationId="{F31E2C01-17A5-E19B-A6DA-5C1F849A7819}"/>
          </ac:spMkLst>
        </pc:spChg>
        <pc:spChg chg="add del mod">
          <ac:chgData name="Thüss RM, Remi" userId="0a54d0de-b609-4555-b731-bb7267ce5668" providerId="ADAL" clId="{32BD797C-AC4B-4120-908E-3998C1D876EB}" dt="2023-04-19T08:08:32.181" v="254" actId="478"/>
          <ac:spMkLst>
            <pc:docMk/>
            <pc:sldMk cId="3311094132" sldId="277"/>
            <ac:spMk id="12" creationId="{37138FBB-57B5-6315-0EE7-C0DF0BE7D752}"/>
          </ac:spMkLst>
        </pc:spChg>
        <pc:spChg chg="add del mod">
          <ac:chgData name="Thüss RM, Remi" userId="0a54d0de-b609-4555-b731-bb7267ce5668" providerId="ADAL" clId="{32BD797C-AC4B-4120-908E-3998C1D876EB}" dt="2023-04-19T08:08:32.868" v="255" actId="478"/>
          <ac:spMkLst>
            <pc:docMk/>
            <pc:sldMk cId="3311094132" sldId="277"/>
            <ac:spMk id="15" creationId="{9937023C-FC37-A16A-C0F9-A52B22D7A3A4}"/>
          </ac:spMkLst>
        </pc:spChg>
        <pc:spChg chg="add del mod">
          <ac:chgData name="Thüss RM, Remi" userId="0a54d0de-b609-4555-b731-bb7267ce5668" providerId="ADAL" clId="{32BD797C-AC4B-4120-908E-3998C1D876EB}" dt="2023-04-03T11:25:04.158" v="150"/>
          <ac:spMkLst>
            <pc:docMk/>
            <pc:sldMk cId="3311094132" sldId="277"/>
            <ac:spMk id="16" creationId="{BC1F2016-E4B0-B352-06B9-E1E65515B410}"/>
          </ac:spMkLst>
        </pc:spChg>
        <pc:spChg chg="add del mod">
          <ac:chgData name="Thüss RM, Remi" userId="0a54d0de-b609-4555-b731-bb7267ce5668" providerId="ADAL" clId="{32BD797C-AC4B-4120-908E-3998C1D876EB}" dt="2023-04-03T11:25:18.543" v="154" actId="478"/>
          <ac:spMkLst>
            <pc:docMk/>
            <pc:sldMk cId="3311094132" sldId="277"/>
            <ac:spMk id="17" creationId="{C432ED12-6C81-1788-3C16-C35E1F09B5CE}"/>
          </ac:spMkLst>
        </pc:spChg>
        <pc:spChg chg="add del mod">
          <ac:chgData name="Thüss RM, Remi" userId="0a54d0de-b609-4555-b731-bb7267ce5668" providerId="ADAL" clId="{32BD797C-AC4B-4120-908E-3998C1D876EB}" dt="2023-04-03T11:28:19.236" v="225" actId="478"/>
          <ac:spMkLst>
            <pc:docMk/>
            <pc:sldMk cId="3311094132" sldId="277"/>
            <ac:spMk id="18" creationId="{6F91B95A-4374-B0B7-E235-DB51C1B43E6D}"/>
          </ac:spMkLst>
        </pc:spChg>
        <pc:spChg chg="add del mod">
          <ac:chgData name="Thüss RM, Remi" userId="0a54d0de-b609-4555-b731-bb7267ce5668" providerId="ADAL" clId="{32BD797C-AC4B-4120-908E-3998C1D876EB}" dt="2023-04-03T11:28:20.369" v="226" actId="478"/>
          <ac:spMkLst>
            <pc:docMk/>
            <pc:sldMk cId="3311094132" sldId="277"/>
            <ac:spMk id="19" creationId="{27D0B26A-92B6-1A33-73B5-9FBADA070CDC}"/>
          </ac:spMkLst>
        </pc:spChg>
        <pc:spChg chg="add del mod">
          <ac:chgData name="Thüss RM, Remi" userId="0a54d0de-b609-4555-b731-bb7267ce5668" providerId="ADAL" clId="{32BD797C-AC4B-4120-908E-3998C1D876EB}" dt="2023-04-03T11:28:21.454" v="227" actId="478"/>
          <ac:spMkLst>
            <pc:docMk/>
            <pc:sldMk cId="3311094132" sldId="277"/>
            <ac:spMk id="20" creationId="{DD5994E2-B3A9-E5A3-1332-176CA3A1F02A}"/>
          </ac:spMkLst>
        </pc:spChg>
      </pc:sldChg>
      <pc:sldChg chg="addSp delSp modSp add mod">
        <pc:chgData name="Thüss RM, Remi" userId="0a54d0de-b609-4555-b731-bb7267ce5668" providerId="ADAL" clId="{32BD797C-AC4B-4120-908E-3998C1D876EB}" dt="2023-04-19T12:45:41.143" v="785" actId="1076"/>
        <pc:sldMkLst>
          <pc:docMk/>
          <pc:sldMk cId="483332825" sldId="278"/>
        </pc:sldMkLst>
        <pc:spChg chg="mod">
          <ac:chgData name="Thüss RM, Remi" userId="0a54d0de-b609-4555-b731-bb7267ce5668" providerId="ADAL" clId="{32BD797C-AC4B-4120-908E-3998C1D876EB}" dt="2023-04-19T10:19:34.925" v="517" actId="255"/>
          <ac:spMkLst>
            <pc:docMk/>
            <pc:sldMk cId="483332825" sldId="278"/>
            <ac:spMk id="5" creationId="{AF22ADAA-A962-8944-AD14-23A328386956}"/>
          </ac:spMkLst>
        </pc:spChg>
        <pc:spChg chg="add del mod">
          <ac:chgData name="Thüss RM, Remi" userId="0a54d0de-b609-4555-b731-bb7267ce5668" providerId="ADAL" clId="{32BD797C-AC4B-4120-908E-3998C1D876EB}" dt="2023-04-19T12:35:02.168" v="619" actId="931"/>
          <ac:spMkLst>
            <pc:docMk/>
            <pc:sldMk cId="483332825" sldId="278"/>
            <ac:spMk id="10" creationId="{0B694F3B-08A4-519E-A288-A373FAADD817}"/>
          </ac:spMkLst>
        </pc:spChg>
        <pc:picChg chg="add mod">
          <ac:chgData name="Thüss RM, Remi" userId="0a54d0de-b609-4555-b731-bb7267ce5668" providerId="ADAL" clId="{32BD797C-AC4B-4120-908E-3998C1D876EB}" dt="2023-04-19T12:45:41.143" v="785" actId="1076"/>
          <ac:picMkLst>
            <pc:docMk/>
            <pc:sldMk cId="483332825" sldId="278"/>
            <ac:picMk id="6" creationId="{788C737B-9EBE-38C7-1023-5981F767D91D}"/>
          </ac:picMkLst>
        </pc:picChg>
        <pc:picChg chg="add del mod">
          <ac:chgData name="Thüss RM, Remi" userId="0a54d0de-b609-4555-b731-bb7267ce5668" providerId="ADAL" clId="{32BD797C-AC4B-4120-908E-3998C1D876EB}" dt="2023-04-19T08:29:37.815" v="323"/>
          <ac:picMkLst>
            <pc:docMk/>
            <pc:sldMk cId="483332825" sldId="278"/>
            <ac:picMk id="7" creationId="{4E854BC9-5966-7B30-FB0E-94F13954027C}"/>
          </ac:picMkLst>
        </pc:picChg>
        <pc:picChg chg="del">
          <ac:chgData name="Thüss RM, Remi" userId="0a54d0de-b609-4555-b731-bb7267ce5668" providerId="ADAL" clId="{32BD797C-AC4B-4120-908E-3998C1D876EB}" dt="2023-04-19T08:29:24.170" v="316" actId="478"/>
          <ac:picMkLst>
            <pc:docMk/>
            <pc:sldMk cId="483332825" sldId="278"/>
            <ac:picMk id="8" creationId="{C1E9BB2C-125E-9605-C301-EA985B811025}"/>
          </ac:picMkLst>
        </pc:picChg>
        <pc:picChg chg="del mod">
          <ac:chgData name="Thüss RM, Remi" userId="0a54d0de-b609-4555-b731-bb7267ce5668" providerId="ADAL" clId="{32BD797C-AC4B-4120-908E-3998C1D876EB}" dt="2023-04-19T12:34:55.310" v="618" actId="478"/>
          <ac:picMkLst>
            <pc:docMk/>
            <pc:sldMk cId="483332825" sldId="278"/>
            <ac:picMk id="12" creationId="{E3C3DF3D-FACA-4DAA-02C2-D991422273C8}"/>
          </ac:picMkLst>
        </pc:picChg>
        <pc:picChg chg="add mod">
          <ac:chgData name="Thüss RM, Remi" userId="0a54d0de-b609-4555-b731-bb7267ce5668" providerId="ADAL" clId="{32BD797C-AC4B-4120-908E-3998C1D876EB}" dt="2023-04-19T12:35:02.168" v="619" actId="931"/>
          <ac:picMkLst>
            <pc:docMk/>
            <pc:sldMk cId="483332825" sldId="278"/>
            <ac:picMk id="13" creationId="{814FE4A8-0F3A-27FF-7402-BE02012861E0}"/>
          </ac:picMkLst>
        </pc:picChg>
      </pc:sldChg>
      <pc:sldChg chg="addSp delSp modSp add mod ord">
        <pc:chgData name="Thüss RM, Remi" userId="0a54d0de-b609-4555-b731-bb7267ce5668" providerId="ADAL" clId="{32BD797C-AC4B-4120-908E-3998C1D876EB}" dt="2023-04-19T10:30:42.402" v="565" actId="20577"/>
        <pc:sldMkLst>
          <pc:docMk/>
          <pc:sldMk cId="4106739452" sldId="279"/>
        </pc:sldMkLst>
        <pc:spChg chg="mod">
          <ac:chgData name="Thüss RM, Remi" userId="0a54d0de-b609-4555-b731-bb7267ce5668" providerId="ADAL" clId="{32BD797C-AC4B-4120-908E-3998C1D876EB}" dt="2023-04-19T10:19:50.434" v="532" actId="255"/>
          <ac:spMkLst>
            <pc:docMk/>
            <pc:sldMk cId="4106739452" sldId="279"/>
            <ac:spMk id="5" creationId="{AF22ADAA-A962-8944-AD14-23A328386956}"/>
          </ac:spMkLst>
        </pc:spChg>
        <pc:spChg chg="add mod">
          <ac:chgData name="Thüss RM, Remi" userId="0a54d0de-b609-4555-b731-bb7267ce5668" providerId="ADAL" clId="{32BD797C-AC4B-4120-908E-3998C1D876EB}" dt="2023-04-19T10:30:42.402" v="565" actId="20577"/>
          <ac:spMkLst>
            <pc:docMk/>
            <pc:sldMk cId="4106739452" sldId="279"/>
            <ac:spMk id="6" creationId="{1059CF60-1B87-676D-6089-4F21CCBA50F2}"/>
          </ac:spMkLst>
        </pc:spChg>
        <pc:picChg chg="del">
          <ac:chgData name="Thüss RM, Remi" userId="0a54d0de-b609-4555-b731-bb7267ce5668" providerId="ADAL" clId="{32BD797C-AC4B-4120-908E-3998C1D876EB}" dt="2023-04-19T10:19:45.411" v="530" actId="478"/>
          <ac:picMkLst>
            <pc:docMk/>
            <pc:sldMk cId="4106739452" sldId="279"/>
            <ac:picMk id="8" creationId="{C1E9BB2C-125E-9605-C301-EA985B811025}"/>
          </ac:picMkLst>
        </pc:picChg>
        <pc:picChg chg="del">
          <ac:chgData name="Thüss RM, Remi" userId="0a54d0de-b609-4555-b731-bb7267ce5668" providerId="ADAL" clId="{32BD797C-AC4B-4120-908E-3998C1D876EB}" dt="2023-04-19T10:19:45.961" v="531" actId="478"/>
          <ac:picMkLst>
            <pc:docMk/>
            <pc:sldMk cId="4106739452" sldId="279"/>
            <ac:picMk id="18" creationId="{E7420912-5429-2BC5-4DC5-00DDD87C2A6C}"/>
          </ac:picMkLst>
        </pc:picChg>
      </pc:sldChg>
      <pc:sldChg chg="addSp delSp modSp add mod">
        <pc:chgData name="Thüss RM, Remi" userId="0a54d0de-b609-4555-b731-bb7267ce5668" providerId="ADAL" clId="{32BD797C-AC4B-4120-908E-3998C1D876EB}" dt="2023-04-19T12:44:46.965" v="782" actId="1035"/>
        <pc:sldMkLst>
          <pc:docMk/>
          <pc:sldMk cId="1311603486" sldId="280"/>
        </pc:sldMkLst>
        <pc:spChg chg="mod">
          <ac:chgData name="Thüss RM, Remi" userId="0a54d0de-b609-4555-b731-bb7267ce5668" providerId="ADAL" clId="{32BD797C-AC4B-4120-908E-3998C1D876EB}" dt="2023-04-19T12:44:13.437" v="745" actId="1076"/>
          <ac:spMkLst>
            <pc:docMk/>
            <pc:sldMk cId="1311603486" sldId="280"/>
            <ac:spMk id="5" creationId="{AF22ADAA-A962-8944-AD14-23A328386956}"/>
          </ac:spMkLst>
        </pc:spChg>
        <pc:spChg chg="add mod">
          <ac:chgData name="Thüss RM, Remi" userId="0a54d0de-b609-4555-b731-bb7267ce5668" providerId="ADAL" clId="{32BD797C-AC4B-4120-908E-3998C1D876EB}" dt="2023-04-19T12:44:46.965" v="782" actId="1035"/>
          <ac:spMkLst>
            <pc:docMk/>
            <pc:sldMk cId="1311603486" sldId="280"/>
            <ac:spMk id="6" creationId="{428D6976-06DA-7A15-DA09-07BFB7BAAB40}"/>
          </ac:spMkLst>
        </pc:spChg>
        <pc:spChg chg="add mod">
          <ac:chgData name="Thüss RM, Remi" userId="0a54d0de-b609-4555-b731-bb7267ce5668" providerId="ADAL" clId="{32BD797C-AC4B-4120-908E-3998C1D876EB}" dt="2023-04-19T12:44:46.965" v="782" actId="1035"/>
          <ac:spMkLst>
            <pc:docMk/>
            <pc:sldMk cId="1311603486" sldId="280"/>
            <ac:spMk id="9" creationId="{FFBB3AF3-EBAD-E0CD-CBD4-EFB46FC87CDA}"/>
          </ac:spMkLst>
        </pc:spChg>
        <pc:spChg chg="add del">
          <ac:chgData name="Thüss RM, Remi" userId="0a54d0de-b609-4555-b731-bb7267ce5668" providerId="ADAL" clId="{32BD797C-AC4B-4120-908E-3998C1D876EB}" dt="2023-04-19T12:36:15.795" v="660" actId="22"/>
          <ac:spMkLst>
            <pc:docMk/>
            <pc:sldMk cId="1311603486" sldId="280"/>
            <ac:spMk id="11" creationId="{BC2D5309-FD24-0A02-16A4-5567CB0758A4}"/>
          </ac:spMkLst>
        </pc:spChg>
        <pc:spChg chg="add mod">
          <ac:chgData name="Thüss RM, Remi" userId="0a54d0de-b609-4555-b731-bb7267ce5668" providerId="ADAL" clId="{32BD797C-AC4B-4120-908E-3998C1D876EB}" dt="2023-04-19T12:44:46.965" v="782" actId="1035"/>
          <ac:spMkLst>
            <pc:docMk/>
            <pc:sldMk cId="1311603486" sldId="280"/>
            <ac:spMk id="13" creationId="{D6C47A2D-B2F5-D908-9408-A5F88DBE9E98}"/>
          </ac:spMkLst>
        </pc:spChg>
        <pc:spChg chg="add mod">
          <ac:chgData name="Thüss RM, Remi" userId="0a54d0de-b609-4555-b731-bb7267ce5668" providerId="ADAL" clId="{32BD797C-AC4B-4120-908E-3998C1D876EB}" dt="2023-04-19T12:44:46.965" v="782" actId="1035"/>
          <ac:spMkLst>
            <pc:docMk/>
            <pc:sldMk cId="1311603486" sldId="280"/>
            <ac:spMk id="14" creationId="{560169CF-EA31-C040-A0B1-EDC63981E803}"/>
          </ac:spMkLst>
        </pc:spChg>
        <pc:picChg chg="add mod">
          <ac:chgData name="Thüss RM, Remi" userId="0a54d0de-b609-4555-b731-bb7267ce5668" providerId="ADAL" clId="{32BD797C-AC4B-4120-908E-3998C1D876EB}" dt="2023-04-19T12:44:46.965" v="782" actId="1035"/>
          <ac:picMkLst>
            <pc:docMk/>
            <pc:sldMk cId="1311603486" sldId="280"/>
            <ac:picMk id="7" creationId="{42AAB596-BC6D-03B7-FB02-4AAA5764928A}"/>
          </ac:picMkLst>
        </pc:picChg>
        <pc:picChg chg="add mod">
          <ac:chgData name="Thüss RM, Remi" userId="0a54d0de-b609-4555-b731-bb7267ce5668" providerId="ADAL" clId="{32BD797C-AC4B-4120-908E-3998C1D876EB}" dt="2023-04-19T12:44:46.965" v="782" actId="1035"/>
          <ac:picMkLst>
            <pc:docMk/>
            <pc:sldMk cId="1311603486" sldId="280"/>
            <ac:picMk id="8" creationId="{7F4CE3F7-0D38-1E3A-63EC-7B081EE6F3B5}"/>
          </ac:picMkLst>
        </pc:picChg>
        <pc:cxnChg chg="add del mod">
          <ac:chgData name="Thüss RM, Remi" userId="0a54d0de-b609-4555-b731-bb7267ce5668" providerId="ADAL" clId="{32BD797C-AC4B-4120-908E-3998C1D876EB}" dt="2023-04-19T12:42:47.379" v="733" actId="478"/>
          <ac:cxnSpMkLst>
            <pc:docMk/>
            <pc:sldMk cId="1311603486" sldId="280"/>
            <ac:cxnSpMk id="16" creationId="{C73D2247-B08F-4741-7157-90A6514CC768}"/>
          </ac:cxnSpMkLst>
        </pc:cxnChg>
        <pc:cxnChg chg="add mod">
          <ac:chgData name="Thüss RM, Remi" userId="0a54d0de-b609-4555-b731-bb7267ce5668" providerId="ADAL" clId="{32BD797C-AC4B-4120-908E-3998C1D876EB}" dt="2023-04-19T12:44:46.965" v="782" actId="1035"/>
          <ac:cxnSpMkLst>
            <pc:docMk/>
            <pc:sldMk cId="1311603486" sldId="280"/>
            <ac:cxnSpMk id="18" creationId="{ABDC358F-E3FD-F03B-EF4C-E10D9B91181E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19DA4D-710C-8F4D-9125-F87DA00880AD}" type="datetimeFigureOut">
              <a:rPr lang="en-GB" smtClean="0"/>
              <a:t>17/04/2025</a:t>
            </a:fld>
            <a:endParaRPr lang="en-GB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EF732A-2549-D84D-9419-1C469A76EED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32031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6.jp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7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7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7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7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7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7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- 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04B00AC9-17C0-1A4D-9F40-0D8E027212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hthoek 2">
            <a:extLst>
              <a:ext uri="{FF2B5EF4-FFF2-40B4-BE49-F238E27FC236}">
                <a16:creationId xmlns:a16="http://schemas.microsoft.com/office/drawing/2014/main" id="{1DDADD3F-4156-E845-9B06-9FA1F374F86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21000">
                <a:schemeClr val="tx1">
                  <a:lumMod val="99788"/>
                  <a:alpha val="49557"/>
                </a:schemeClr>
              </a:gs>
              <a:gs pos="100000">
                <a:schemeClr val="bg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0E64B3F5-17D1-3142-A921-20653F684C2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11327" y="2498769"/>
            <a:ext cx="6369345" cy="1860462"/>
          </a:xfrm>
          <a:prstGeom prst="rect">
            <a:avLst/>
          </a:prstGeom>
        </p:spPr>
      </p:pic>
      <p:sp>
        <p:nvSpPr>
          <p:cNvPr id="7" name="Tekstvak 6">
            <a:extLst>
              <a:ext uri="{FF2B5EF4-FFF2-40B4-BE49-F238E27FC236}">
                <a16:creationId xmlns:a16="http://schemas.microsoft.com/office/drawing/2014/main" id="{30DA3285-7C59-E84F-B1EF-0E39A67CC885}"/>
              </a:ext>
            </a:extLst>
          </p:cNvPr>
          <p:cNvSpPr txBox="1"/>
          <p:nvPr userDrawn="1"/>
        </p:nvSpPr>
        <p:spPr>
          <a:xfrm>
            <a:off x="0" y="-348812"/>
            <a:ext cx="2244974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200" dirty="0" err="1"/>
              <a:t>Kies</a:t>
            </a:r>
            <a:r>
              <a:rPr lang="en-GB" sz="1200" dirty="0"/>
              <a:t> </a:t>
            </a:r>
            <a:r>
              <a:rPr lang="en-GB" sz="1200" dirty="0" err="1"/>
              <a:t>één</a:t>
            </a:r>
            <a:r>
              <a:rPr lang="en-GB" sz="1200" dirty="0"/>
              <a:t> van de twee </a:t>
            </a:r>
            <a:r>
              <a:rPr lang="en-GB" sz="1200" dirty="0" err="1"/>
              <a:t>titeldia’s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8863138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49D484C6-63F5-0E4A-897A-6A786CCF0F0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88959" y="6375896"/>
            <a:ext cx="2868035" cy="163421"/>
          </a:xfrm>
          <a:prstGeom prst="rect">
            <a:avLst/>
          </a:prstGeom>
        </p:spPr>
      </p:pic>
      <p:sp>
        <p:nvSpPr>
          <p:cNvPr id="12" name="Vrije vorm 11">
            <a:extLst>
              <a:ext uri="{FF2B5EF4-FFF2-40B4-BE49-F238E27FC236}">
                <a16:creationId xmlns:a16="http://schemas.microsoft.com/office/drawing/2014/main" id="{7CFF6778-17AE-DA49-98CC-ADAE78492935}"/>
              </a:ext>
            </a:extLst>
          </p:cNvPr>
          <p:cNvSpPr/>
          <p:nvPr userDrawn="1"/>
        </p:nvSpPr>
        <p:spPr>
          <a:xfrm>
            <a:off x="6288960" y="736464"/>
            <a:ext cx="875663" cy="5338345"/>
          </a:xfrm>
          <a:custGeom>
            <a:avLst/>
            <a:gdLst>
              <a:gd name="connsiteX0" fmla="*/ 0 w 875663"/>
              <a:gd name="connsiteY0" fmla="*/ 0 h 5338345"/>
              <a:gd name="connsiteX1" fmla="*/ 875663 w 875663"/>
              <a:gd name="connsiteY1" fmla="*/ 0 h 5338345"/>
              <a:gd name="connsiteX2" fmla="*/ 875663 w 875663"/>
              <a:gd name="connsiteY2" fmla="*/ 150312 h 5338345"/>
              <a:gd name="connsiteX3" fmla="*/ 146986 w 875663"/>
              <a:gd name="connsiteY3" fmla="*/ 150312 h 5338345"/>
              <a:gd name="connsiteX4" fmla="*/ 146986 w 875663"/>
              <a:gd name="connsiteY4" fmla="*/ 5188033 h 5338345"/>
              <a:gd name="connsiteX5" fmla="*/ 875663 w 875663"/>
              <a:gd name="connsiteY5" fmla="*/ 5188033 h 5338345"/>
              <a:gd name="connsiteX6" fmla="*/ 875663 w 875663"/>
              <a:gd name="connsiteY6" fmla="*/ 5338345 h 5338345"/>
              <a:gd name="connsiteX7" fmla="*/ 0 w 875663"/>
              <a:gd name="connsiteY7" fmla="*/ 5338345 h 5338345"/>
              <a:gd name="connsiteX8" fmla="*/ 0 w 875663"/>
              <a:gd name="connsiteY8" fmla="*/ 5188033 h 5338345"/>
              <a:gd name="connsiteX9" fmla="*/ 1 w 875663"/>
              <a:gd name="connsiteY9" fmla="*/ 5188033 h 5338345"/>
              <a:gd name="connsiteX10" fmla="*/ 1 w 875663"/>
              <a:gd name="connsiteY10" fmla="*/ 150312 h 5338345"/>
              <a:gd name="connsiteX11" fmla="*/ 0 w 875663"/>
              <a:gd name="connsiteY11" fmla="*/ 150312 h 533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75663" h="5338345">
                <a:moveTo>
                  <a:pt x="0" y="0"/>
                </a:moveTo>
                <a:lnTo>
                  <a:pt x="875663" y="0"/>
                </a:lnTo>
                <a:lnTo>
                  <a:pt x="875663" y="150312"/>
                </a:lnTo>
                <a:lnTo>
                  <a:pt x="146986" y="150312"/>
                </a:lnTo>
                <a:lnTo>
                  <a:pt x="146986" y="5188033"/>
                </a:lnTo>
                <a:lnTo>
                  <a:pt x="875663" y="5188033"/>
                </a:lnTo>
                <a:lnTo>
                  <a:pt x="875663" y="5338345"/>
                </a:lnTo>
                <a:lnTo>
                  <a:pt x="0" y="5338345"/>
                </a:lnTo>
                <a:lnTo>
                  <a:pt x="0" y="5188033"/>
                </a:lnTo>
                <a:lnTo>
                  <a:pt x="1" y="5188033"/>
                </a:lnTo>
                <a:lnTo>
                  <a:pt x="1" y="150312"/>
                </a:lnTo>
                <a:lnTo>
                  <a:pt x="0" y="15031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Vrije vorm 12">
            <a:extLst>
              <a:ext uri="{FF2B5EF4-FFF2-40B4-BE49-F238E27FC236}">
                <a16:creationId xmlns:a16="http://schemas.microsoft.com/office/drawing/2014/main" id="{21171CEC-C4FA-E94B-80C0-8E96BAC9C092}"/>
              </a:ext>
            </a:extLst>
          </p:cNvPr>
          <p:cNvSpPr/>
          <p:nvPr userDrawn="1"/>
        </p:nvSpPr>
        <p:spPr>
          <a:xfrm flipH="1">
            <a:off x="10255633" y="736464"/>
            <a:ext cx="875663" cy="5338345"/>
          </a:xfrm>
          <a:custGeom>
            <a:avLst/>
            <a:gdLst>
              <a:gd name="connsiteX0" fmla="*/ 0 w 875663"/>
              <a:gd name="connsiteY0" fmla="*/ 0 h 5338345"/>
              <a:gd name="connsiteX1" fmla="*/ 875663 w 875663"/>
              <a:gd name="connsiteY1" fmla="*/ 0 h 5338345"/>
              <a:gd name="connsiteX2" fmla="*/ 875663 w 875663"/>
              <a:gd name="connsiteY2" fmla="*/ 150312 h 5338345"/>
              <a:gd name="connsiteX3" fmla="*/ 146986 w 875663"/>
              <a:gd name="connsiteY3" fmla="*/ 150312 h 5338345"/>
              <a:gd name="connsiteX4" fmla="*/ 146986 w 875663"/>
              <a:gd name="connsiteY4" fmla="*/ 5188033 h 5338345"/>
              <a:gd name="connsiteX5" fmla="*/ 875663 w 875663"/>
              <a:gd name="connsiteY5" fmla="*/ 5188033 h 5338345"/>
              <a:gd name="connsiteX6" fmla="*/ 875663 w 875663"/>
              <a:gd name="connsiteY6" fmla="*/ 5338345 h 5338345"/>
              <a:gd name="connsiteX7" fmla="*/ 0 w 875663"/>
              <a:gd name="connsiteY7" fmla="*/ 5338345 h 5338345"/>
              <a:gd name="connsiteX8" fmla="*/ 0 w 875663"/>
              <a:gd name="connsiteY8" fmla="*/ 5188033 h 5338345"/>
              <a:gd name="connsiteX9" fmla="*/ 1 w 875663"/>
              <a:gd name="connsiteY9" fmla="*/ 5188033 h 5338345"/>
              <a:gd name="connsiteX10" fmla="*/ 1 w 875663"/>
              <a:gd name="connsiteY10" fmla="*/ 150312 h 5338345"/>
              <a:gd name="connsiteX11" fmla="*/ 0 w 875663"/>
              <a:gd name="connsiteY11" fmla="*/ 150312 h 533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75663" h="5338345">
                <a:moveTo>
                  <a:pt x="0" y="0"/>
                </a:moveTo>
                <a:lnTo>
                  <a:pt x="875663" y="0"/>
                </a:lnTo>
                <a:lnTo>
                  <a:pt x="875663" y="150312"/>
                </a:lnTo>
                <a:lnTo>
                  <a:pt x="146986" y="150312"/>
                </a:lnTo>
                <a:lnTo>
                  <a:pt x="146986" y="5188033"/>
                </a:lnTo>
                <a:lnTo>
                  <a:pt x="875663" y="5188033"/>
                </a:lnTo>
                <a:lnTo>
                  <a:pt x="875663" y="5338345"/>
                </a:lnTo>
                <a:lnTo>
                  <a:pt x="0" y="5338345"/>
                </a:lnTo>
                <a:lnTo>
                  <a:pt x="0" y="5188033"/>
                </a:lnTo>
                <a:lnTo>
                  <a:pt x="1" y="5188033"/>
                </a:lnTo>
                <a:lnTo>
                  <a:pt x="1" y="150312"/>
                </a:lnTo>
                <a:lnTo>
                  <a:pt x="0" y="15031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4" name="Titel 23">
            <a:extLst>
              <a:ext uri="{FF2B5EF4-FFF2-40B4-BE49-F238E27FC236}">
                <a16:creationId xmlns:a16="http://schemas.microsoft.com/office/drawing/2014/main" id="{7A3862EF-CDC4-5D42-AC93-1CDF5C8B62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28596" y="1153410"/>
            <a:ext cx="3960000" cy="3430313"/>
          </a:xfrm>
          <a:prstGeom prst="rect">
            <a:avLst/>
          </a:prstGeom>
        </p:spPr>
        <p:txBody>
          <a:bodyPr/>
          <a:lstStyle>
            <a:lvl1pPr>
              <a:defRPr sz="3800">
                <a:solidFill>
                  <a:schemeClr val="tx2"/>
                </a:solidFill>
              </a:defRPr>
            </a:lvl1pPr>
          </a:lstStyle>
          <a:p>
            <a:r>
              <a:rPr lang="nl-NL" dirty="0"/>
              <a:t>Hier is ruimte voor een titel </a:t>
            </a:r>
            <a:endParaRPr lang="en-GB" dirty="0"/>
          </a:p>
        </p:txBody>
      </p:sp>
      <p:sp>
        <p:nvSpPr>
          <p:cNvPr id="15" name="Tijdelijke aanduiding voor tekst 25">
            <a:extLst>
              <a:ext uri="{FF2B5EF4-FFF2-40B4-BE49-F238E27FC236}">
                <a16:creationId xmlns:a16="http://schemas.microsoft.com/office/drawing/2014/main" id="{6422A1FA-E8D2-D242-9E69-382E0B26343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728596" y="4773609"/>
            <a:ext cx="3960000" cy="90000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2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 err="1"/>
              <a:t>Plaats</a:t>
            </a:r>
            <a:r>
              <a:rPr lang="en-GB" dirty="0"/>
              <a:t> </a:t>
            </a:r>
            <a:r>
              <a:rPr lang="en-GB" dirty="0" err="1"/>
              <a:t>hier</a:t>
            </a:r>
            <a:r>
              <a:rPr lang="en-GB" dirty="0"/>
              <a:t> </a:t>
            </a:r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ondertitel</a:t>
            </a:r>
            <a:endParaRPr lang="en-GB" dirty="0"/>
          </a:p>
        </p:txBody>
      </p:sp>
      <p:sp>
        <p:nvSpPr>
          <p:cNvPr id="8" name="Tijdelijke aanduiding voor afbeelding 8">
            <a:extLst>
              <a:ext uri="{FF2B5EF4-FFF2-40B4-BE49-F238E27FC236}">
                <a16:creationId xmlns:a16="http://schemas.microsoft.com/office/drawing/2014/main" id="{7578B679-CA71-D949-BECB-77C78A5D5C0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079875" cy="6858000"/>
          </a:xfrm>
          <a:prstGeom prst="rect">
            <a:avLst/>
          </a:prstGeom>
          <a:blipFill>
            <a:blip r:embed="rId4"/>
            <a:srcRect/>
            <a:stretch>
              <a:fillRect b="-78"/>
            </a:stretch>
          </a:blipFill>
        </p:spPr>
        <p:txBody>
          <a:bodyPr anchor="ctr">
            <a:normAutofit/>
          </a:bodyPr>
          <a:lstStyle>
            <a:lvl1pPr marL="0" indent="0" algn="ctr">
              <a:buNone/>
              <a:defRPr sz="1000" b="1"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32460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49D484C6-63F5-0E4A-897A-6A786CCF0F0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88959" y="6375896"/>
            <a:ext cx="2868035" cy="163421"/>
          </a:xfrm>
          <a:prstGeom prst="rect">
            <a:avLst/>
          </a:prstGeom>
        </p:spPr>
      </p:pic>
      <p:sp>
        <p:nvSpPr>
          <p:cNvPr id="9" name="Tijdelijke aanduiding voor afbeelding 8">
            <a:extLst>
              <a:ext uri="{FF2B5EF4-FFF2-40B4-BE49-F238E27FC236}">
                <a16:creationId xmlns:a16="http://schemas.microsoft.com/office/drawing/2014/main" id="{29558FA1-0FBD-2748-B068-A13ECFFC62B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079875" cy="68580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1"/>
            </a:lvl1pPr>
          </a:lstStyle>
          <a:p>
            <a:endParaRPr lang="en-GB"/>
          </a:p>
        </p:txBody>
      </p:sp>
      <p:sp>
        <p:nvSpPr>
          <p:cNvPr id="12" name="Vrije vorm 11">
            <a:extLst>
              <a:ext uri="{FF2B5EF4-FFF2-40B4-BE49-F238E27FC236}">
                <a16:creationId xmlns:a16="http://schemas.microsoft.com/office/drawing/2014/main" id="{7CFF6778-17AE-DA49-98CC-ADAE78492935}"/>
              </a:ext>
            </a:extLst>
          </p:cNvPr>
          <p:cNvSpPr/>
          <p:nvPr userDrawn="1"/>
        </p:nvSpPr>
        <p:spPr>
          <a:xfrm>
            <a:off x="6288960" y="736464"/>
            <a:ext cx="875663" cy="5338345"/>
          </a:xfrm>
          <a:custGeom>
            <a:avLst/>
            <a:gdLst>
              <a:gd name="connsiteX0" fmla="*/ 0 w 875663"/>
              <a:gd name="connsiteY0" fmla="*/ 0 h 5338345"/>
              <a:gd name="connsiteX1" fmla="*/ 875663 w 875663"/>
              <a:gd name="connsiteY1" fmla="*/ 0 h 5338345"/>
              <a:gd name="connsiteX2" fmla="*/ 875663 w 875663"/>
              <a:gd name="connsiteY2" fmla="*/ 150312 h 5338345"/>
              <a:gd name="connsiteX3" fmla="*/ 146986 w 875663"/>
              <a:gd name="connsiteY3" fmla="*/ 150312 h 5338345"/>
              <a:gd name="connsiteX4" fmla="*/ 146986 w 875663"/>
              <a:gd name="connsiteY4" fmla="*/ 5188033 h 5338345"/>
              <a:gd name="connsiteX5" fmla="*/ 875663 w 875663"/>
              <a:gd name="connsiteY5" fmla="*/ 5188033 h 5338345"/>
              <a:gd name="connsiteX6" fmla="*/ 875663 w 875663"/>
              <a:gd name="connsiteY6" fmla="*/ 5338345 h 5338345"/>
              <a:gd name="connsiteX7" fmla="*/ 0 w 875663"/>
              <a:gd name="connsiteY7" fmla="*/ 5338345 h 5338345"/>
              <a:gd name="connsiteX8" fmla="*/ 0 w 875663"/>
              <a:gd name="connsiteY8" fmla="*/ 5188033 h 5338345"/>
              <a:gd name="connsiteX9" fmla="*/ 1 w 875663"/>
              <a:gd name="connsiteY9" fmla="*/ 5188033 h 5338345"/>
              <a:gd name="connsiteX10" fmla="*/ 1 w 875663"/>
              <a:gd name="connsiteY10" fmla="*/ 150312 h 5338345"/>
              <a:gd name="connsiteX11" fmla="*/ 0 w 875663"/>
              <a:gd name="connsiteY11" fmla="*/ 150312 h 533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75663" h="5338345">
                <a:moveTo>
                  <a:pt x="0" y="0"/>
                </a:moveTo>
                <a:lnTo>
                  <a:pt x="875663" y="0"/>
                </a:lnTo>
                <a:lnTo>
                  <a:pt x="875663" y="150312"/>
                </a:lnTo>
                <a:lnTo>
                  <a:pt x="146986" y="150312"/>
                </a:lnTo>
                <a:lnTo>
                  <a:pt x="146986" y="5188033"/>
                </a:lnTo>
                <a:lnTo>
                  <a:pt x="875663" y="5188033"/>
                </a:lnTo>
                <a:lnTo>
                  <a:pt x="875663" y="5338345"/>
                </a:lnTo>
                <a:lnTo>
                  <a:pt x="0" y="5338345"/>
                </a:lnTo>
                <a:lnTo>
                  <a:pt x="0" y="5188033"/>
                </a:lnTo>
                <a:lnTo>
                  <a:pt x="1" y="5188033"/>
                </a:lnTo>
                <a:lnTo>
                  <a:pt x="1" y="150312"/>
                </a:lnTo>
                <a:lnTo>
                  <a:pt x="0" y="15031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Vrije vorm 12">
            <a:extLst>
              <a:ext uri="{FF2B5EF4-FFF2-40B4-BE49-F238E27FC236}">
                <a16:creationId xmlns:a16="http://schemas.microsoft.com/office/drawing/2014/main" id="{21171CEC-C4FA-E94B-80C0-8E96BAC9C092}"/>
              </a:ext>
            </a:extLst>
          </p:cNvPr>
          <p:cNvSpPr/>
          <p:nvPr userDrawn="1"/>
        </p:nvSpPr>
        <p:spPr>
          <a:xfrm flipH="1">
            <a:off x="10255633" y="736464"/>
            <a:ext cx="875663" cy="5338345"/>
          </a:xfrm>
          <a:custGeom>
            <a:avLst/>
            <a:gdLst>
              <a:gd name="connsiteX0" fmla="*/ 0 w 875663"/>
              <a:gd name="connsiteY0" fmla="*/ 0 h 5338345"/>
              <a:gd name="connsiteX1" fmla="*/ 875663 w 875663"/>
              <a:gd name="connsiteY1" fmla="*/ 0 h 5338345"/>
              <a:gd name="connsiteX2" fmla="*/ 875663 w 875663"/>
              <a:gd name="connsiteY2" fmla="*/ 150312 h 5338345"/>
              <a:gd name="connsiteX3" fmla="*/ 146986 w 875663"/>
              <a:gd name="connsiteY3" fmla="*/ 150312 h 5338345"/>
              <a:gd name="connsiteX4" fmla="*/ 146986 w 875663"/>
              <a:gd name="connsiteY4" fmla="*/ 5188033 h 5338345"/>
              <a:gd name="connsiteX5" fmla="*/ 875663 w 875663"/>
              <a:gd name="connsiteY5" fmla="*/ 5188033 h 5338345"/>
              <a:gd name="connsiteX6" fmla="*/ 875663 w 875663"/>
              <a:gd name="connsiteY6" fmla="*/ 5338345 h 5338345"/>
              <a:gd name="connsiteX7" fmla="*/ 0 w 875663"/>
              <a:gd name="connsiteY7" fmla="*/ 5338345 h 5338345"/>
              <a:gd name="connsiteX8" fmla="*/ 0 w 875663"/>
              <a:gd name="connsiteY8" fmla="*/ 5188033 h 5338345"/>
              <a:gd name="connsiteX9" fmla="*/ 1 w 875663"/>
              <a:gd name="connsiteY9" fmla="*/ 5188033 h 5338345"/>
              <a:gd name="connsiteX10" fmla="*/ 1 w 875663"/>
              <a:gd name="connsiteY10" fmla="*/ 150312 h 5338345"/>
              <a:gd name="connsiteX11" fmla="*/ 0 w 875663"/>
              <a:gd name="connsiteY11" fmla="*/ 150312 h 533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75663" h="5338345">
                <a:moveTo>
                  <a:pt x="0" y="0"/>
                </a:moveTo>
                <a:lnTo>
                  <a:pt x="875663" y="0"/>
                </a:lnTo>
                <a:lnTo>
                  <a:pt x="875663" y="150312"/>
                </a:lnTo>
                <a:lnTo>
                  <a:pt x="146986" y="150312"/>
                </a:lnTo>
                <a:lnTo>
                  <a:pt x="146986" y="5188033"/>
                </a:lnTo>
                <a:lnTo>
                  <a:pt x="875663" y="5188033"/>
                </a:lnTo>
                <a:lnTo>
                  <a:pt x="875663" y="5338345"/>
                </a:lnTo>
                <a:lnTo>
                  <a:pt x="0" y="5338345"/>
                </a:lnTo>
                <a:lnTo>
                  <a:pt x="0" y="5188033"/>
                </a:lnTo>
                <a:lnTo>
                  <a:pt x="1" y="5188033"/>
                </a:lnTo>
                <a:lnTo>
                  <a:pt x="1" y="150312"/>
                </a:lnTo>
                <a:lnTo>
                  <a:pt x="0" y="15031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4" name="Titel 23">
            <a:extLst>
              <a:ext uri="{FF2B5EF4-FFF2-40B4-BE49-F238E27FC236}">
                <a16:creationId xmlns:a16="http://schemas.microsoft.com/office/drawing/2014/main" id="{7A3862EF-CDC4-5D42-AC93-1CDF5C8B62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28596" y="1153410"/>
            <a:ext cx="3960000" cy="3430313"/>
          </a:xfrm>
          <a:prstGeom prst="rect">
            <a:avLst/>
          </a:prstGeom>
        </p:spPr>
        <p:txBody>
          <a:bodyPr/>
          <a:lstStyle>
            <a:lvl1pPr>
              <a:defRPr sz="3800">
                <a:solidFill>
                  <a:schemeClr val="tx2"/>
                </a:solidFill>
              </a:defRPr>
            </a:lvl1pPr>
          </a:lstStyle>
          <a:p>
            <a:r>
              <a:rPr lang="nl-NL" dirty="0"/>
              <a:t>Hier is ruimte voor een titel </a:t>
            </a:r>
            <a:endParaRPr lang="en-GB" dirty="0"/>
          </a:p>
        </p:txBody>
      </p:sp>
      <p:sp>
        <p:nvSpPr>
          <p:cNvPr id="15" name="Tijdelijke aanduiding voor tekst 25">
            <a:extLst>
              <a:ext uri="{FF2B5EF4-FFF2-40B4-BE49-F238E27FC236}">
                <a16:creationId xmlns:a16="http://schemas.microsoft.com/office/drawing/2014/main" id="{6422A1FA-E8D2-D242-9E69-382E0B26343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728596" y="4773609"/>
            <a:ext cx="3960000" cy="90000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2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 err="1"/>
              <a:t>Plaats</a:t>
            </a:r>
            <a:r>
              <a:rPr lang="en-GB" dirty="0"/>
              <a:t> </a:t>
            </a:r>
            <a:r>
              <a:rPr lang="en-GB" dirty="0" err="1"/>
              <a:t>hier</a:t>
            </a:r>
            <a:r>
              <a:rPr lang="en-GB" dirty="0"/>
              <a:t> </a:t>
            </a:r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ondertitel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505537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eld met streamerteks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23">
            <a:extLst>
              <a:ext uri="{FF2B5EF4-FFF2-40B4-BE49-F238E27FC236}">
                <a16:creationId xmlns:a16="http://schemas.microsoft.com/office/drawing/2014/main" id="{EE4F57E5-CAF1-2F4E-BCCD-703840FDA0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11557" y="3169595"/>
            <a:ext cx="4206240" cy="2448560"/>
          </a:xfrm>
          <a:prstGeom prst="rect">
            <a:avLst/>
          </a:prstGeom>
        </p:spPr>
        <p:txBody>
          <a:bodyPr anchor="ctr"/>
          <a:lstStyle>
            <a:lvl1pPr>
              <a:defRPr sz="38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‘Hier is ruimte voor een (vast) Hanze beeld met </a:t>
            </a:r>
            <a:r>
              <a:rPr lang="nl-NL" dirty="0" err="1"/>
              <a:t>streamertekst</a:t>
            </a:r>
            <a:r>
              <a:rPr lang="nl-NL" dirty="0"/>
              <a:t>’</a:t>
            </a:r>
            <a:endParaRPr lang="en-GB" dirty="0"/>
          </a:p>
        </p:txBody>
      </p:sp>
      <p:sp>
        <p:nvSpPr>
          <p:cNvPr id="6" name="Vrije vorm 5">
            <a:extLst>
              <a:ext uri="{FF2B5EF4-FFF2-40B4-BE49-F238E27FC236}">
                <a16:creationId xmlns:a16="http://schemas.microsoft.com/office/drawing/2014/main" id="{38BCD55D-D333-C443-A628-9A5902572E5D}"/>
              </a:ext>
            </a:extLst>
          </p:cNvPr>
          <p:cNvSpPr/>
          <p:nvPr userDrawn="1"/>
        </p:nvSpPr>
        <p:spPr>
          <a:xfrm>
            <a:off x="1106488" y="2858754"/>
            <a:ext cx="867897" cy="3070242"/>
          </a:xfrm>
          <a:custGeom>
            <a:avLst/>
            <a:gdLst>
              <a:gd name="connsiteX0" fmla="*/ 1 w 867897"/>
              <a:gd name="connsiteY0" fmla="*/ 0 h 3070242"/>
              <a:gd name="connsiteX1" fmla="*/ 867897 w 867897"/>
              <a:gd name="connsiteY1" fmla="*/ 0 h 3070242"/>
              <a:gd name="connsiteX2" fmla="*/ 867897 w 867897"/>
              <a:gd name="connsiteY2" fmla="*/ 155750 h 3070242"/>
              <a:gd name="connsiteX3" fmla="*/ 155749 w 867897"/>
              <a:gd name="connsiteY3" fmla="*/ 155750 h 3070242"/>
              <a:gd name="connsiteX4" fmla="*/ 155749 w 867897"/>
              <a:gd name="connsiteY4" fmla="*/ 2914493 h 3070242"/>
              <a:gd name="connsiteX5" fmla="*/ 867896 w 867897"/>
              <a:gd name="connsiteY5" fmla="*/ 2914493 h 3070242"/>
              <a:gd name="connsiteX6" fmla="*/ 867896 w 867897"/>
              <a:gd name="connsiteY6" fmla="*/ 3070242 h 3070242"/>
              <a:gd name="connsiteX7" fmla="*/ 1 w 867897"/>
              <a:gd name="connsiteY7" fmla="*/ 3070242 h 3070242"/>
              <a:gd name="connsiteX8" fmla="*/ 1 w 867897"/>
              <a:gd name="connsiteY8" fmla="*/ 2914493 h 3070242"/>
              <a:gd name="connsiteX9" fmla="*/ 0 w 867897"/>
              <a:gd name="connsiteY9" fmla="*/ 2914493 h 3070242"/>
              <a:gd name="connsiteX10" fmla="*/ 0 w 867897"/>
              <a:gd name="connsiteY10" fmla="*/ 81431 h 3070242"/>
              <a:gd name="connsiteX11" fmla="*/ 1 w 867897"/>
              <a:gd name="connsiteY11" fmla="*/ 81431 h 3070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67897" h="3070242">
                <a:moveTo>
                  <a:pt x="1" y="0"/>
                </a:moveTo>
                <a:lnTo>
                  <a:pt x="867897" y="0"/>
                </a:lnTo>
                <a:lnTo>
                  <a:pt x="867897" y="155750"/>
                </a:lnTo>
                <a:lnTo>
                  <a:pt x="155749" y="155750"/>
                </a:lnTo>
                <a:lnTo>
                  <a:pt x="155749" y="2914493"/>
                </a:lnTo>
                <a:lnTo>
                  <a:pt x="867896" y="2914493"/>
                </a:lnTo>
                <a:lnTo>
                  <a:pt x="867896" y="3070242"/>
                </a:lnTo>
                <a:lnTo>
                  <a:pt x="1" y="3070242"/>
                </a:lnTo>
                <a:lnTo>
                  <a:pt x="1" y="2914493"/>
                </a:lnTo>
                <a:lnTo>
                  <a:pt x="0" y="2914493"/>
                </a:lnTo>
                <a:lnTo>
                  <a:pt x="0" y="81431"/>
                </a:lnTo>
                <a:lnTo>
                  <a:pt x="1" y="8143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8" name="Vrije vorm 7">
            <a:extLst>
              <a:ext uri="{FF2B5EF4-FFF2-40B4-BE49-F238E27FC236}">
                <a16:creationId xmlns:a16="http://schemas.microsoft.com/office/drawing/2014/main" id="{F02FB246-1B1B-3646-9111-518CE7ABF801}"/>
              </a:ext>
            </a:extLst>
          </p:cNvPr>
          <p:cNvSpPr/>
          <p:nvPr userDrawn="1"/>
        </p:nvSpPr>
        <p:spPr>
          <a:xfrm flipH="1">
            <a:off x="5454968" y="2858754"/>
            <a:ext cx="867897" cy="3070242"/>
          </a:xfrm>
          <a:custGeom>
            <a:avLst/>
            <a:gdLst>
              <a:gd name="connsiteX0" fmla="*/ 1 w 867897"/>
              <a:gd name="connsiteY0" fmla="*/ 0 h 3070242"/>
              <a:gd name="connsiteX1" fmla="*/ 867897 w 867897"/>
              <a:gd name="connsiteY1" fmla="*/ 0 h 3070242"/>
              <a:gd name="connsiteX2" fmla="*/ 867897 w 867897"/>
              <a:gd name="connsiteY2" fmla="*/ 155750 h 3070242"/>
              <a:gd name="connsiteX3" fmla="*/ 155749 w 867897"/>
              <a:gd name="connsiteY3" fmla="*/ 155750 h 3070242"/>
              <a:gd name="connsiteX4" fmla="*/ 155749 w 867897"/>
              <a:gd name="connsiteY4" fmla="*/ 2914493 h 3070242"/>
              <a:gd name="connsiteX5" fmla="*/ 867896 w 867897"/>
              <a:gd name="connsiteY5" fmla="*/ 2914493 h 3070242"/>
              <a:gd name="connsiteX6" fmla="*/ 867896 w 867897"/>
              <a:gd name="connsiteY6" fmla="*/ 3070242 h 3070242"/>
              <a:gd name="connsiteX7" fmla="*/ 1 w 867897"/>
              <a:gd name="connsiteY7" fmla="*/ 3070242 h 3070242"/>
              <a:gd name="connsiteX8" fmla="*/ 1 w 867897"/>
              <a:gd name="connsiteY8" fmla="*/ 2914493 h 3070242"/>
              <a:gd name="connsiteX9" fmla="*/ 0 w 867897"/>
              <a:gd name="connsiteY9" fmla="*/ 2914493 h 3070242"/>
              <a:gd name="connsiteX10" fmla="*/ 0 w 867897"/>
              <a:gd name="connsiteY10" fmla="*/ 81431 h 3070242"/>
              <a:gd name="connsiteX11" fmla="*/ 1 w 867897"/>
              <a:gd name="connsiteY11" fmla="*/ 81431 h 3070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67897" h="3070242">
                <a:moveTo>
                  <a:pt x="1" y="0"/>
                </a:moveTo>
                <a:lnTo>
                  <a:pt x="867897" y="0"/>
                </a:lnTo>
                <a:lnTo>
                  <a:pt x="867897" y="155750"/>
                </a:lnTo>
                <a:lnTo>
                  <a:pt x="155749" y="155750"/>
                </a:lnTo>
                <a:lnTo>
                  <a:pt x="155749" y="2914493"/>
                </a:lnTo>
                <a:lnTo>
                  <a:pt x="867896" y="2914493"/>
                </a:lnTo>
                <a:lnTo>
                  <a:pt x="867896" y="3070242"/>
                </a:lnTo>
                <a:lnTo>
                  <a:pt x="1" y="3070242"/>
                </a:lnTo>
                <a:lnTo>
                  <a:pt x="1" y="2914493"/>
                </a:lnTo>
                <a:lnTo>
                  <a:pt x="0" y="2914493"/>
                </a:lnTo>
                <a:lnTo>
                  <a:pt x="0" y="81431"/>
                </a:lnTo>
                <a:lnTo>
                  <a:pt x="1" y="8143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51596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eeld met streamer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afbeelding 22">
            <a:extLst>
              <a:ext uri="{FF2B5EF4-FFF2-40B4-BE49-F238E27FC236}">
                <a16:creationId xmlns:a16="http://schemas.microsoft.com/office/drawing/2014/main" id="{F21B2B71-7F3D-FA4B-B69A-FAE14A980DC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anchor="ctr"/>
          <a:lstStyle>
            <a:lvl1pPr marL="0" indent="0" algn="ctr">
              <a:buNone/>
              <a:defRPr sz="1000" b="1"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10" name="Titel 23">
            <a:extLst>
              <a:ext uri="{FF2B5EF4-FFF2-40B4-BE49-F238E27FC236}">
                <a16:creationId xmlns:a16="http://schemas.microsoft.com/office/drawing/2014/main" id="{EE4F57E5-CAF1-2F4E-BCCD-703840FDA0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11557" y="3169595"/>
            <a:ext cx="4206240" cy="2448560"/>
          </a:xfrm>
          <a:prstGeom prst="rect">
            <a:avLst/>
          </a:prstGeom>
        </p:spPr>
        <p:txBody>
          <a:bodyPr anchor="ctr"/>
          <a:lstStyle>
            <a:lvl1pPr>
              <a:defRPr sz="38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‘Hier is ruimte voor een (vast) Hanze beeld met </a:t>
            </a:r>
            <a:r>
              <a:rPr lang="nl-NL" dirty="0" err="1"/>
              <a:t>streamertekst</a:t>
            </a:r>
            <a:r>
              <a:rPr lang="nl-NL" dirty="0"/>
              <a:t>’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038050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ulpmiddel - verloo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hoek 2">
            <a:extLst>
              <a:ext uri="{FF2B5EF4-FFF2-40B4-BE49-F238E27FC236}">
                <a16:creationId xmlns:a16="http://schemas.microsoft.com/office/drawing/2014/main" id="{F6D4E086-27B2-DA4F-A068-AC0304249781}"/>
              </a:ext>
            </a:extLst>
          </p:cNvPr>
          <p:cNvSpPr/>
          <p:nvPr userDrawn="1"/>
        </p:nvSpPr>
        <p:spPr>
          <a:xfrm>
            <a:off x="-3937518" y="0"/>
            <a:ext cx="3601616" cy="685800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r>
              <a:rPr lang="en-GB" b="1" dirty="0">
                <a:solidFill>
                  <a:schemeClr val="tx2"/>
                </a:solidFill>
              </a:rPr>
              <a:t>Help! De </a:t>
            </a:r>
            <a:r>
              <a:rPr lang="en-GB" b="1" dirty="0" err="1">
                <a:solidFill>
                  <a:schemeClr val="tx2"/>
                </a:solidFill>
              </a:rPr>
              <a:t>witte</a:t>
            </a:r>
            <a:r>
              <a:rPr lang="en-GB" b="1" dirty="0">
                <a:solidFill>
                  <a:schemeClr val="tx2"/>
                </a:solidFill>
              </a:rPr>
              <a:t> </a:t>
            </a:r>
            <a:r>
              <a:rPr lang="en-GB" b="1" dirty="0" err="1">
                <a:solidFill>
                  <a:schemeClr val="tx2"/>
                </a:solidFill>
              </a:rPr>
              <a:t>tekst</a:t>
            </a:r>
            <a:r>
              <a:rPr lang="en-GB" b="1" dirty="0">
                <a:solidFill>
                  <a:schemeClr val="tx2"/>
                </a:solidFill>
              </a:rPr>
              <a:t> over </a:t>
            </a:r>
            <a:r>
              <a:rPr lang="en-GB" b="1" dirty="0" err="1">
                <a:solidFill>
                  <a:schemeClr val="tx2"/>
                </a:solidFill>
              </a:rPr>
              <a:t>mijn</a:t>
            </a:r>
            <a:r>
              <a:rPr lang="en-GB" b="1" dirty="0">
                <a:solidFill>
                  <a:schemeClr val="tx2"/>
                </a:solidFill>
              </a:rPr>
              <a:t> </a:t>
            </a:r>
            <a:r>
              <a:rPr lang="en-GB" b="1" dirty="0" err="1">
                <a:solidFill>
                  <a:schemeClr val="tx2"/>
                </a:solidFill>
              </a:rPr>
              <a:t>foto</a:t>
            </a:r>
            <a:r>
              <a:rPr lang="en-GB" b="1" dirty="0">
                <a:solidFill>
                  <a:schemeClr val="tx2"/>
                </a:solidFill>
              </a:rPr>
              <a:t> is </a:t>
            </a:r>
            <a:r>
              <a:rPr lang="en-GB" b="1" dirty="0" err="1">
                <a:solidFill>
                  <a:schemeClr val="tx2"/>
                </a:solidFill>
              </a:rPr>
              <a:t>slecht</a:t>
            </a:r>
            <a:r>
              <a:rPr lang="en-GB" b="1" dirty="0">
                <a:solidFill>
                  <a:schemeClr val="tx2"/>
                </a:solidFill>
              </a:rPr>
              <a:t> </a:t>
            </a:r>
            <a:r>
              <a:rPr lang="en-GB" b="1" dirty="0" err="1">
                <a:solidFill>
                  <a:schemeClr val="tx2"/>
                </a:solidFill>
              </a:rPr>
              <a:t>leesbaar</a:t>
            </a:r>
            <a:r>
              <a:rPr lang="en-GB" b="1" dirty="0">
                <a:solidFill>
                  <a:schemeClr val="tx2"/>
                </a:solidFill>
              </a:rPr>
              <a:t>.</a:t>
            </a:r>
          </a:p>
          <a:p>
            <a:pPr algn="l"/>
            <a:endParaRPr lang="en-GB" dirty="0">
              <a:solidFill>
                <a:schemeClr val="tx1"/>
              </a:solidFill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Selecteer</a:t>
            </a:r>
            <a:r>
              <a:rPr lang="en-GB" dirty="0">
                <a:solidFill>
                  <a:schemeClr val="tx1"/>
                </a:solidFill>
              </a:rPr>
              <a:t> het </a:t>
            </a:r>
            <a:r>
              <a:rPr lang="en-GB" dirty="0" err="1">
                <a:solidFill>
                  <a:schemeClr val="tx1"/>
                </a:solidFill>
              </a:rPr>
              <a:t>verloopkader</a:t>
            </a:r>
            <a:r>
              <a:rPr lang="en-GB" dirty="0">
                <a:solidFill>
                  <a:schemeClr val="tx1"/>
                </a:solidFill>
              </a:rPr>
              <a:t> op </a:t>
            </a:r>
            <a:r>
              <a:rPr lang="en-GB" dirty="0" err="1">
                <a:solidFill>
                  <a:schemeClr val="tx1"/>
                </a:solidFill>
              </a:rPr>
              <a:t>deze</a:t>
            </a:r>
            <a:r>
              <a:rPr lang="en-GB" dirty="0">
                <a:solidFill>
                  <a:schemeClr val="tx1"/>
                </a:solidFill>
              </a:rPr>
              <a:t> slide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Plak</a:t>
            </a:r>
            <a:r>
              <a:rPr lang="en-GB" dirty="0">
                <a:solidFill>
                  <a:schemeClr val="tx1"/>
                </a:solidFill>
              </a:rPr>
              <a:t> het op de slide met de </a:t>
            </a:r>
            <a:r>
              <a:rPr lang="en-GB" dirty="0" err="1">
                <a:solidFill>
                  <a:schemeClr val="tx1"/>
                </a:solidFill>
              </a:rPr>
              <a:t>foto</a:t>
            </a:r>
            <a:endParaRPr lang="en-GB" dirty="0">
              <a:solidFill>
                <a:schemeClr val="tx1"/>
              </a:solidFill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Selecteer</a:t>
            </a:r>
            <a:r>
              <a:rPr lang="en-GB" dirty="0">
                <a:solidFill>
                  <a:schemeClr val="tx1"/>
                </a:solidFill>
              </a:rPr>
              <a:t> het </a:t>
            </a:r>
            <a:r>
              <a:rPr lang="en-GB" dirty="0" err="1">
                <a:solidFill>
                  <a:schemeClr val="tx1"/>
                </a:solidFill>
              </a:rPr>
              <a:t>verloopkader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en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klik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rechtermuisknop</a:t>
            </a:r>
            <a:endParaRPr lang="en-GB" dirty="0">
              <a:solidFill>
                <a:schemeClr val="tx1"/>
              </a:solidFill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Kies</a:t>
            </a:r>
            <a:r>
              <a:rPr lang="en-GB" dirty="0">
                <a:solidFill>
                  <a:schemeClr val="tx1"/>
                </a:solidFill>
              </a:rPr>
              <a:t>: ‘</a:t>
            </a:r>
            <a:r>
              <a:rPr lang="en-GB" dirty="0" err="1">
                <a:solidFill>
                  <a:schemeClr val="tx1"/>
                </a:solidFill>
              </a:rPr>
              <a:t>Naar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Achtergrond</a:t>
            </a:r>
            <a:r>
              <a:rPr lang="en-GB" dirty="0">
                <a:solidFill>
                  <a:schemeClr val="tx1"/>
                </a:solidFill>
              </a:rPr>
              <a:t>’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Seleceer</a:t>
            </a:r>
            <a:r>
              <a:rPr lang="en-GB" dirty="0">
                <a:solidFill>
                  <a:schemeClr val="tx1"/>
                </a:solidFill>
              </a:rPr>
              <a:t> de </a:t>
            </a:r>
            <a:r>
              <a:rPr lang="en-GB" dirty="0" err="1">
                <a:solidFill>
                  <a:schemeClr val="tx1"/>
                </a:solidFill>
              </a:rPr>
              <a:t>foto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en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klik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rechtermuisknop</a:t>
            </a:r>
            <a:endParaRPr lang="en-GB" dirty="0">
              <a:solidFill>
                <a:schemeClr val="tx1"/>
              </a:solidFill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GB" dirty="0" err="1">
                <a:solidFill>
                  <a:schemeClr val="tx1"/>
                </a:solidFill>
              </a:rPr>
              <a:t>Kies</a:t>
            </a:r>
            <a:r>
              <a:rPr lang="en-GB" dirty="0">
                <a:solidFill>
                  <a:schemeClr val="tx1"/>
                </a:solidFill>
              </a:rPr>
              <a:t>: ‘</a:t>
            </a:r>
            <a:r>
              <a:rPr lang="en-GB" dirty="0" err="1">
                <a:solidFill>
                  <a:schemeClr val="tx1"/>
                </a:solidFill>
              </a:rPr>
              <a:t>Naar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Achtergrond</a:t>
            </a:r>
            <a:r>
              <a:rPr lang="en-GB" dirty="0">
                <a:solidFill>
                  <a:schemeClr val="tx1"/>
                </a:solidFill>
              </a:rPr>
              <a:t>’</a:t>
            </a:r>
          </a:p>
          <a:p>
            <a:pPr marL="342900" indent="-342900" algn="l">
              <a:buFont typeface="+mj-lt"/>
              <a:buAutoNum type="arabicPeriod"/>
            </a:pPr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62428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 - 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DC84F8B-3755-5647-9C6A-72AFF55C38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80BBBC6-026D-1944-B1B4-920DAF5687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52E06664-65DC-FA40-8081-D53FCF355E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BC6CF-92E3-BF47-AF07-5910D5FCD12C}" type="datetime1">
              <a:rPr lang="nl-NL" smtClean="0"/>
              <a:t>17-4-2025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926CA7B9-5590-AF49-A856-E6F9286990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A1B66D3E-BFA6-C045-A751-3E301EA102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99770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 - Grij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69EEA3E9-0C3E-244E-A479-D187220AF7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17-4-2025</a:t>
            </a:fld>
            <a:endParaRPr lang="en-GB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5D406F39-920D-4745-90D3-293BE7385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975F5CD1-64FD-6A40-ABD3-AA7F93A3A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‹#›</a:t>
            </a:fld>
            <a:endParaRPr lang="en-GB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45EDB763-7399-1542-A4D4-CA944CE6467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7" name="Tijdelijke aanduiding voor inhoud 2">
            <a:extLst>
              <a:ext uri="{FF2B5EF4-FFF2-40B4-BE49-F238E27FC236}">
                <a16:creationId xmlns:a16="http://schemas.microsoft.com/office/drawing/2014/main" id="{FDFEDA55-B23A-2E4B-96C5-E0C47EFA7F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935085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 - 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E897A0-16D4-204B-92AF-5FF73926E9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6E83F84-3203-5F42-BD89-01479C9483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FF31C9D1-A3F3-584E-B45B-EFF0E37CB2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3CE03883-6D99-5047-99F5-D54707ED41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AA7CB-1B9C-334B-A3CC-74C926E69A35}" type="datetime1">
              <a:rPr lang="nl-NL" smtClean="0"/>
              <a:t>17-4-2025</a:t>
            </a:fld>
            <a:endParaRPr lang="en-GB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1FAAD4EF-8724-B047-A701-0C633E45A4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06C2B083-302B-8C4D-B122-A04FD8483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049331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oud van twee - Grij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F13AF129-33C9-1041-BD1A-D3B32EB96F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98ABD-4667-1B44-BAC3-A07BE72E1CB6}" type="datetime1">
              <a:rPr lang="nl-NL" smtClean="0"/>
              <a:t>17-4-2025</a:t>
            </a:fld>
            <a:endParaRPr lang="en-GB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688143E7-F3EC-B442-A85D-ADBC124A8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82020CB1-4067-6E45-97DD-04AFD204A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7E8B255E-9BE1-FB43-8026-085AB0EB91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11" name="Tijdelijke aanduiding voor inhoud 2">
            <a:extLst>
              <a:ext uri="{FF2B5EF4-FFF2-40B4-BE49-F238E27FC236}">
                <a16:creationId xmlns:a16="http://schemas.microsoft.com/office/drawing/2014/main" id="{A13FEE9D-10D2-DE4B-A3F4-D5155B4392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12" name="Tijdelijke aanduiding voor inhoud 3">
            <a:extLst>
              <a:ext uri="{FF2B5EF4-FFF2-40B4-BE49-F238E27FC236}">
                <a16:creationId xmlns:a16="http://schemas.microsoft.com/office/drawing/2014/main" id="{3E7605F2-D1C5-6D4E-BEFE-61E2D36CC2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074105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 - 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413701-B6A2-154E-BB2F-D9459C1C52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563A0AA3-2DA8-6440-B4C2-555678A7A1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0EDDA-872D-314C-90C8-EDE890E1F49C}" type="datetime1">
              <a:rPr lang="nl-NL" smtClean="0"/>
              <a:t>17-4-2025</a:t>
            </a:fld>
            <a:endParaRPr lang="en-GB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2124D3B5-8EAC-244E-9FED-E06640F5C5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A215EA00-16B6-934F-8CFC-1A44D82269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48435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 - 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>
            <a:extLst>
              <a:ext uri="{FF2B5EF4-FFF2-40B4-BE49-F238E27FC236}">
                <a16:creationId xmlns:a16="http://schemas.microsoft.com/office/drawing/2014/main" id="{21E5F217-52BD-8744-A0BC-01D7C3A4514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hthoek 2">
            <a:extLst>
              <a:ext uri="{FF2B5EF4-FFF2-40B4-BE49-F238E27FC236}">
                <a16:creationId xmlns:a16="http://schemas.microsoft.com/office/drawing/2014/main" id="{1DDADD3F-4156-E845-9B06-9FA1F374F86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21000">
                <a:schemeClr val="tx1">
                  <a:lumMod val="99788"/>
                  <a:alpha val="49557"/>
                </a:schemeClr>
              </a:gs>
              <a:gs pos="100000">
                <a:schemeClr val="bg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0E64B3F5-17D1-3142-A921-20653F684C2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11327" y="2498769"/>
            <a:ext cx="6369345" cy="1860462"/>
          </a:xfrm>
          <a:prstGeom prst="rect">
            <a:avLst/>
          </a:prstGeom>
        </p:spPr>
      </p:pic>
      <p:sp>
        <p:nvSpPr>
          <p:cNvPr id="7" name="Tekstvak 6">
            <a:extLst>
              <a:ext uri="{FF2B5EF4-FFF2-40B4-BE49-F238E27FC236}">
                <a16:creationId xmlns:a16="http://schemas.microsoft.com/office/drawing/2014/main" id="{BA3B5960-C108-114E-8676-B2EAB291AEE9}"/>
              </a:ext>
            </a:extLst>
          </p:cNvPr>
          <p:cNvSpPr txBox="1"/>
          <p:nvPr userDrawn="1"/>
        </p:nvSpPr>
        <p:spPr>
          <a:xfrm>
            <a:off x="0" y="-348812"/>
            <a:ext cx="2244974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200" dirty="0" err="1"/>
              <a:t>Kies</a:t>
            </a:r>
            <a:r>
              <a:rPr lang="en-GB" sz="1200" dirty="0"/>
              <a:t> </a:t>
            </a:r>
            <a:r>
              <a:rPr lang="en-GB" sz="1200" dirty="0" err="1"/>
              <a:t>één</a:t>
            </a:r>
            <a:r>
              <a:rPr lang="en-GB" sz="1200" dirty="0"/>
              <a:t> van de twee </a:t>
            </a:r>
            <a:r>
              <a:rPr lang="en-GB" sz="1200" dirty="0" err="1"/>
              <a:t>titeldia’s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193492480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 - Grij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413701-B6A2-154E-BB2F-D9459C1C52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563A0AA3-2DA8-6440-B4C2-555678A7A1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0EDDA-872D-314C-90C8-EDE890E1F49C}" type="datetime1">
              <a:rPr lang="nl-NL" smtClean="0"/>
              <a:t>17-4-2025</a:t>
            </a:fld>
            <a:endParaRPr lang="en-GB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2124D3B5-8EAC-244E-9FED-E06640F5C5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A215EA00-16B6-934F-8CFC-1A44D82269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191521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 - 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8C97958-670A-2046-BCE8-BB26C5980F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1CF36DAD-AB93-C141-833A-A802F11571B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000" b="1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794935E3-F616-5F4C-8294-7BE64A3BE7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228850"/>
            <a:ext cx="3932237" cy="364013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84F37B2C-3BFB-2D45-AE96-175A51B766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11902-0205-EF40-BEB1-B333824E5572}" type="datetime1">
              <a:rPr lang="nl-NL" smtClean="0"/>
              <a:t>17-4-2025</a:t>
            </a:fld>
            <a:endParaRPr lang="en-GB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FA4F5BEC-39CA-2A4B-96C5-4C53DD25B7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B8E99572-DA41-084C-AFBD-F848917BD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84845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 - Grij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8C97958-670A-2046-BCE8-BB26C5980F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t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1CF36DAD-AB93-C141-833A-A802F11571B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000" b="1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794935E3-F616-5F4C-8294-7BE64A3BE7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228850"/>
            <a:ext cx="3932237" cy="3640138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84F37B2C-3BFB-2D45-AE96-175A51B766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11902-0205-EF40-BEB1-B333824E5572}" type="datetime1">
              <a:rPr lang="nl-NL" smtClean="0"/>
              <a:t>17-4-2025</a:t>
            </a:fld>
            <a:endParaRPr lang="en-GB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FA4F5BEC-39CA-2A4B-96C5-4C53DD25B7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B8E99572-DA41-084C-AFBD-F848917BD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150283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en beeld - 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5C22C2-B1C9-EC4B-AA53-E07CC141A5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365125"/>
            <a:ext cx="4680000" cy="1325563"/>
          </a:xfrm>
        </p:spPr>
        <p:txBody>
          <a:bodyPr anchor="t"/>
          <a:lstStyle/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7" name="Tijdelijke aanduiding voor afbeelding 8">
            <a:extLst>
              <a:ext uri="{FF2B5EF4-FFF2-40B4-BE49-F238E27FC236}">
                <a16:creationId xmlns:a16="http://schemas.microsoft.com/office/drawing/2014/main" id="{B6667F28-2F1C-6740-BE99-C779031715C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1" y="0"/>
            <a:ext cx="6096000" cy="6858000"/>
          </a:xfrm>
          <a:prstGeom prst="rect">
            <a:avLst/>
          </a:prstGeom>
          <a:blipFill>
            <a:blip r:embed="rId2"/>
            <a:srcRect/>
            <a:stretch>
              <a:fillRect/>
            </a:stretch>
          </a:blipFill>
        </p:spPr>
        <p:txBody>
          <a:bodyPr anchor="ctr">
            <a:normAutofit/>
          </a:bodyPr>
          <a:lstStyle>
            <a:lvl1pPr marL="0" indent="0" algn="ctr">
              <a:buNone/>
              <a:defRPr sz="1000" b="1"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9" name="Tijdelijke aanduiding voor inhoud 8">
            <a:extLst>
              <a:ext uri="{FF2B5EF4-FFF2-40B4-BE49-F238E27FC236}">
                <a16:creationId xmlns:a16="http://schemas.microsoft.com/office/drawing/2014/main" id="{2D0C230F-9D80-294B-A1A8-561C69F0539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8201" y="1828800"/>
            <a:ext cx="4680000" cy="4371975"/>
          </a:xfrm>
        </p:spPr>
        <p:txBody>
          <a:bodyPr/>
          <a:lstStyle/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GB" dirty="0"/>
          </a:p>
        </p:txBody>
      </p:sp>
      <p:sp>
        <p:nvSpPr>
          <p:cNvPr id="10" name="Tijdelijke aanduiding voor datum 9">
            <a:extLst>
              <a:ext uri="{FF2B5EF4-FFF2-40B4-BE49-F238E27FC236}">
                <a16:creationId xmlns:a16="http://schemas.microsoft.com/office/drawing/2014/main" id="{D29630A5-5980-BC4B-AD46-3E93933F9927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2CE388F-804A-504A-8DB1-3735CB7C8802}" type="datetimeFigureOut">
              <a:rPr lang="en-GB" smtClean="0"/>
              <a:t>17/04/2025</a:t>
            </a:fld>
            <a:endParaRPr lang="en-GB"/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4086FD13-0BA9-AE4F-80C6-FD19FFB058C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020CB35-23EF-604E-A52A-63372DAFEC65}" type="slidenum">
              <a:rPr lang="en-GB" smtClean="0"/>
              <a:t>‹#›</a:t>
            </a:fld>
            <a:endParaRPr lang="en-GB"/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45FC71F9-F0D0-A945-A071-8052832B445D}"/>
              </a:ext>
            </a:extLst>
          </p:cNvPr>
          <p:cNvSpPr/>
          <p:nvPr userDrawn="1"/>
        </p:nvSpPr>
        <p:spPr>
          <a:xfrm>
            <a:off x="838200" y="-1"/>
            <a:ext cx="4680000" cy="162000"/>
          </a:xfrm>
          <a:prstGeom prst="rect">
            <a:avLst/>
          </a:prstGeom>
          <a:solidFill>
            <a:srgbClr val="D17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117992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kst en beeld - 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5C22C2-B1C9-EC4B-AA53-E07CC141A5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365125"/>
            <a:ext cx="4680000" cy="1325563"/>
          </a:xfrm>
        </p:spPr>
        <p:txBody>
          <a:bodyPr anchor="t"/>
          <a:lstStyle/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7" name="Tijdelijke aanduiding voor afbeelding 8">
            <a:extLst>
              <a:ext uri="{FF2B5EF4-FFF2-40B4-BE49-F238E27FC236}">
                <a16:creationId xmlns:a16="http://schemas.microsoft.com/office/drawing/2014/main" id="{B6667F28-2F1C-6740-BE99-C779031715C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1" y="0"/>
            <a:ext cx="6096000" cy="6858000"/>
          </a:xfrm>
          <a:prstGeom prst="rect">
            <a:avLst/>
          </a:prstGeom>
          <a:blipFill>
            <a:blip r:embed="rId2"/>
            <a:srcRect/>
            <a:stretch>
              <a:fillRect/>
            </a:stretch>
          </a:blipFill>
        </p:spPr>
        <p:txBody>
          <a:bodyPr anchor="ctr">
            <a:normAutofit/>
          </a:bodyPr>
          <a:lstStyle>
            <a:lvl1pPr marL="0" indent="0" algn="ctr">
              <a:buNone/>
              <a:defRPr sz="1000" b="1"/>
            </a:lvl1pPr>
          </a:lstStyle>
          <a:p>
            <a:endParaRPr lang="en-GB" dirty="0"/>
          </a:p>
        </p:txBody>
      </p:sp>
      <p:sp>
        <p:nvSpPr>
          <p:cNvPr id="9" name="Tijdelijke aanduiding voor inhoud 8">
            <a:extLst>
              <a:ext uri="{FF2B5EF4-FFF2-40B4-BE49-F238E27FC236}">
                <a16:creationId xmlns:a16="http://schemas.microsoft.com/office/drawing/2014/main" id="{2D0C230F-9D80-294B-A1A8-561C69F0539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8201" y="1828800"/>
            <a:ext cx="4680000" cy="4371975"/>
          </a:xfrm>
        </p:spPr>
        <p:txBody>
          <a:bodyPr/>
          <a:lstStyle/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GB" dirty="0"/>
          </a:p>
        </p:txBody>
      </p:sp>
      <p:sp>
        <p:nvSpPr>
          <p:cNvPr id="10" name="Tijdelijke aanduiding voor datum 9">
            <a:extLst>
              <a:ext uri="{FF2B5EF4-FFF2-40B4-BE49-F238E27FC236}">
                <a16:creationId xmlns:a16="http://schemas.microsoft.com/office/drawing/2014/main" id="{D29630A5-5980-BC4B-AD46-3E93933F9927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2CE388F-804A-504A-8DB1-3735CB7C8802}" type="datetimeFigureOut">
              <a:rPr lang="en-GB" smtClean="0"/>
              <a:t>17/04/2025</a:t>
            </a:fld>
            <a:endParaRPr lang="en-GB"/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4086FD13-0BA9-AE4F-80C6-FD19FFB058C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020CB35-23EF-604E-A52A-63372DAFEC65}" type="slidenum">
              <a:rPr lang="en-GB" smtClean="0"/>
              <a:t>‹#›</a:t>
            </a:fld>
            <a:endParaRPr lang="en-GB"/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45FC71F9-F0D0-A945-A071-8052832B445D}"/>
              </a:ext>
            </a:extLst>
          </p:cNvPr>
          <p:cNvSpPr/>
          <p:nvPr userDrawn="1"/>
        </p:nvSpPr>
        <p:spPr>
          <a:xfrm>
            <a:off x="838200" y="-1"/>
            <a:ext cx="4680000" cy="162000"/>
          </a:xfrm>
          <a:prstGeom prst="rect">
            <a:avLst/>
          </a:prstGeom>
          <a:solidFill>
            <a:srgbClr val="D17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550021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ekst en beeld - 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5C22C2-B1C9-EC4B-AA53-E07CC141A5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365125"/>
            <a:ext cx="4680000" cy="1325563"/>
          </a:xfrm>
        </p:spPr>
        <p:txBody>
          <a:bodyPr anchor="t"/>
          <a:lstStyle/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7" name="Tijdelijke aanduiding voor afbeelding 8">
            <a:extLst>
              <a:ext uri="{FF2B5EF4-FFF2-40B4-BE49-F238E27FC236}">
                <a16:creationId xmlns:a16="http://schemas.microsoft.com/office/drawing/2014/main" id="{B6667F28-2F1C-6740-BE99-C779031715C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1" y="0"/>
            <a:ext cx="6096000" cy="6858000"/>
          </a:xfrm>
          <a:prstGeom prst="rect">
            <a:avLst/>
          </a:prstGeom>
          <a:blipFill>
            <a:blip r:embed="rId2"/>
            <a:srcRect/>
            <a:stretch>
              <a:fillRect/>
            </a:stretch>
          </a:blipFill>
        </p:spPr>
        <p:txBody>
          <a:bodyPr anchor="ctr">
            <a:normAutofit/>
          </a:bodyPr>
          <a:lstStyle>
            <a:lvl1pPr marL="0" indent="0" algn="ctr">
              <a:buNone/>
              <a:defRPr sz="1000" b="1"/>
            </a:lvl1pPr>
          </a:lstStyle>
          <a:p>
            <a:endParaRPr lang="en-GB" dirty="0"/>
          </a:p>
        </p:txBody>
      </p:sp>
      <p:sp>
        <p:nvSpPr>
          <p:cNvPr id="9" name="Tijdelijke aanduiding voor inhoud 8">
            <a:extLst>
              <a:ext uri="{FF2B5EF4-FFF2-40B4-BE49-F238E27FC236}">
                <a16:creationId xmlns:a16="http://schemas.microsoft.com/office/drawing/2014/main" id="{2D0C230F-9D80-294B-A1A8-561C69F0539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8201" y="1828800"/>
            <a:ext cx="4680000" cy="4371975"/>
          </a:xfrm>
        </p:spPr>
        <p:txBody>
          <a:bodyPr/>
          <a:lstStyle/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GB" dirty="0"/>
          </a:p>
        </p:txBody>
      </p:sp>
      <p:sp>
        <p:nvSpPr>
          <p:cNvPr id="10" name="Tijdelijke aanduiding voor datum 9">
            <a:extLst>
              <a:ext uri="{FF2B5EF4-FFF2-40B4-BE49-F238E27FC236}">
                <a16:creationId xmlns:a16="http://schemas.microsoft.com/office/drawing/2014/main" id="{D29630A5-5980-BC4B-AD46-3E93933F9927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2CE388F-804A-504A-8DB1-3735CB7C8802}" type="datetimeFigureOut">
              <a:rPr lang="en-GB" smtClean="0"/>
              <a:t>17/04/2025</a:t>
            </a:fld>
            <a:endParaRPr lang="en-GB"/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4086FD13-0BA9-AE4F-80C6-FD19FFB058C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020CB35-23EF-604E-A52A-63372DAFEC65}" type="slidenum">
              <a:rPr lang="en-GB" smtClean="0"/>
              <a:t>‹#›</a:t>
            </a:fld>
            <a:endParaRPr lang="en-GB"/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45FC71F9-F0D0-A945-A071-8052832B445D}"/>
              </a:ext>
            </a:extLst>
          </p:cNvPr>
          <p:cNvSpPr/>
          <p:nvPr userDrawn="1"/>
        </p:nvSpPr>
        <p:spPr>
          <a:xfrm>
            <a:off x="838200" y="-1"/>
            <a:ext cx="4680000" cy="162000"/>
          </a:xfrm>
          <a:prstGeom prst="rect">
            <a:avLst/>
          </a:prstGeom>
          <a:solidFill>
            <a:srgbClr val="D17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959353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kst en beeld - 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5C22C2-B1C9-EC4B-AA53-E07CC141A5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365125"/>
            <a:ext cx="4680000" cy="1325563"/>
          </a:xfrm>
        </p:spPr>
        <p:txBody>
          <a:bodyPr anchor="t"/>
          <a:lstStyle/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7" name="Tijdelijke aanduiding voor afbeelding 8">
            <a:extLst>
              <a:ext uri="{FF2B5EF4-FFF2-40B4-BE49-F238E27FC236}">
                <a16:creationId xmlns:a16="http://schemas.microsoft.com/office/drawing/2014/main" id="{B6667F28-2F1C-6740-BE99-C779031715C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1" y="0"/>
            <a:ext cx="6096000" cy="68580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1"/>
            </a:lvl1pPr>
          </a:lstStyle>
          <a:p>
            <a:endParaRPr lang="en-GB"/>
          </a:p>
        </p:txBody>
      </p:sp>
      <p:sp>
        <p:nvSpPr>
          <p:cNvPr id="9" name="Tijdelijke aanduiding voor inhoud 8">
            <a:extLst>
              <a:ext uri="{FF2B5EF4-FFF2-40B4-BE49-F238E27FC236}">
                <a16:creationId xmlns:a16="http://schemas.microsoft.com/office/drawing/2014/main" id="{2D0C230F-9D80-294B-A1A8-561C69F0539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8201" y="1828800"/>
            <a:ext cx="4680000" cy="4371975"/>
          </a:xfrm>
        </p:spPr>
        <p:txBody>
          <a:bodyPr/>
          <a:lstStyle/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GB" dirty="0"/>
          </a:p>
        </p:txBody>
      </p:sp>
      <p:sp>
        <p:nvSpPr>
          <p:cNvPr id="10" name="Tijdelijke aanduiding voor datum 9">
            <a:extLst>
              <a:ext uri="{FF2B5EF4-FFF2-40B4-BE49-F238E27FC236}">
                <a16:creationId xmlns:a16="http://schemas.microsoft.com/office/drawing/2014/main" id="{D29630A5-5980-BC4B-AD46-3E93933F9927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2CE388F-804A-504A-8DB1-3735CB7C8802}" type="datetimeFigureOut">
              <a:rPr lang="en-GB" smtClean="0"/>
              <a:t>17/04/2025</a:t>
            </a:fld>
            <a:endParaRPr lang="en-GB"/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4086FD13-0BA9-AE4F-80C6-FD19FFB058C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020CB35-23EF-604E-A52A-63372DAFEC65}" type="slidenum">
              <a:rPr lang="en-GB" smtClean="0"/>
              <a:t>‹#›</a:t>
            </a:fld>
            <a:endParaRPr lang="en-GB"/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45FC71F9-F0D0-A945-A071-8052832B445D}"/>
              </a:ext>
            </a:extLst>
          </p:cNvPr>
          <p:cNvSpPr/>
          <p:nvPr userDrawn="1"/>
        </p:nvSpPr>
        <p:spPr>
          <a:xfrm>
            <a:off x="838200" y="-1"/>
            <a:ext cx="4680000" cy="162000"/>
          </a:xfrm>
          <a:prstGeom prst="rect">
            <a:avLst/>
          </a:prstGeom>
          <a:solidFill>
            <a:srgbClr val="D17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592707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en beeld - Grij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5C22C2-B1C9-EC4B-AA53-E07CC141A5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365125"/>
            <a:ext cx="4680000" cy="1325563"/>
          </a:xfrm>
        </p:spPr>
        <p:txBody>
          <a:bodyPr anchor="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7" name="Tijdelijke aanduiding voor afbeelding 8">
            <a:extLst>
              <a:ext uri="{FF2B5EF4-FFF2-40B4-BE49-F238E27FC236}">
                <a16:creationId xmlns:a16="http://schemas.microsoft.com/office/drawing/2014/main" id="{B6667F28-2F1C-6740-BE99-C779031715C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1" y="0"/>
            <a:ext cx="6096000" cy="6858000"/>
          </a:xfrm>
          <a:prstGeom prst="rect">
            <a:avLst/>
          </a:prstGeom>
          <a:blipFill>
            <a:blip r:embed="rId2"/>
            <a:srcRect/>
            <a:stretch>
              <a:fillRect/>
            </a:stretch>
          </a:blipFill>
        </p:spPr>
        <p:txBody>
          <a:bodyPr anchor="ctr">
            <a:normAutofit/>
          </a:bodyPr>
          <a:lstStyle>
            <a:lvl1pPr marL="0" indent="0" algn="ctr">
              <a:buNone/>
              <a:defRPr sz="1000" b="1"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9" name="Tijdelijke aanduiding voor inhoud 8">
            <a:extLst>
              <a:ext uri="{FF2B5EF4-FFF2-40B4-BE49-F238E27FC236}">
                <a16:creationId xmlns:a16="http://schemas.microsoft.com/office/drawing/2014/main" id="{2D0C230F-9D80-294B-A1A8-561C69F0539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8201" y="1828800"/>
            <a:ext cx="4680000" cy="437197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GB" dirty="0"/>
          </a:p>
        </p:txBody>
      </p:sp>
      <p:sp>
        <p:nvSpPr>
          <p:cNvPr id="10" name="Tijdelijke aanduiding voor datum 9">
            <a:extLst>
              <a:ext uri="{FF2B5EF4-FFF2-40B4-BE49-F238E27FC236}">
                <a16:creationId xmlns:a16="http://schemas.microsoft.com/office/drawing/2014/main" id="{D29630A5-5980-BC4B-AD46-3E93933F9927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2CE388F-804A-504A-8DB1-3735CB7C8802}" type="datetimeFigureOut">
              <a:rPr lang="en-GB" smtClean="0"/>
              <a:t>17/04/2025</a:t>
            </a:fld>
            <a:endParaRPr lang="en-GB"/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4086FD13-0BA9-AE4F-80C6-FD19FFB058C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020CB35-23EF-604E-A52A-63372DAFEC65}" type="slidenum">
              <a:rPr lang="en-GB" smtClean="0"/>
              <a:t>‹#›</a:t>
            </a:fld>
            <a:endParaRPr lang="en-GB"/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45FC71F9-F0D0-A945-A071-8052832B445D}"/>
              </a:ext>
            </a:extLst>
          </p:cNvPr>
          <p:cNvSpPr/>
          <p:nvPr userDrawn="1"/>
        </p:nvSpPr>
        <p:spPr>
          <a:xfrm>
            <a:off x="838200" y="-1"/>
            <a:ext cx="4680000" cy="162000"/>
          </a:xfrm>
          <a:prstGeom prst="rect">
            <a:avLst/>
          </a:prstGeom>
          <a:solidFill>
            <a:srgbClr val="D17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375106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kst en beeld - Grij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5C22C2-B1C9-EC4B-AA53-E07CC141A5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365125"/>
            <a:ext cx="4680000" cy="1325563"/>
          </a:xfrm>
        </p:spPr>
        <p:txBody>
          <a:bodyPr anchor="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7" name="Tijdelijke aanduiding voor afbeelding 8">
            <a:extLst>
              <a:ext uri="{FF2B5EF4-FFF2-40B4-BE49-F238E27FC236}">
                <a16:creationId xmlns:a16="http://schemas.microsoft.com/office/drawing/2014/main" id="{B6667F28-2F1C-6740-BE99-C779031715C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1" y="0"/>
            <a:ext cx="6096000" cy="6858000"/>
          </a:xfrm>
          <a:prstGeom prst="rect">
            <a:avLst/>
          </a:prstGeom>
          <a:blipFill>
            <a:blip r:embed="rId2"/>
            <a:srcRect/>
            <a:stretch>
              <a:fillRect/>
            </a:stretch>
          </a:blipFill>
        </p:spPr>
        <p:txBody>
          <a:bodyPr anchor="ctr">
            <a:normAutofit/>
          </a:bodyPr>
          <a:lstStyle>
            <a:lvl1pPr marL="0" indent="0" algn="ctr">
              <a:buNone/>
              <a:defRPr sz="1000" b="1"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9" name="Tijdelijke aanduiding voor inhoud 8">
            <a:extLst>
              <a:ext uri="{FF2B5EF4-FFF2-40B4-BE49-F238E27FC236}">
                <a16:creationId xmlns:a16="http://schemas.microsoft.com/office/drawing/2014/main" id="{2D0C230F-9D80-294B-A1A8-561C69F0539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8201" y="1828800"/>
            <a:ext cx="4680000" cy="437197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GB" dirty="0"/>
          </a:p>
        </p:txBody>
      </p:sp>
      <p:sp>
        <p:nvSpPr>
          <p:cNvPr id="10" name="Tijdelijke aanduiding voor datum 9">
            <a:extLst>
              <a:ext uri="{FF2B5EF4-FFF2-40B4-BE49-F238E27FC236}">
                <a16:creationId xmlns:a16="http://schemas.microsoft.com/office/drawing/2014/main" id="{D29630A5-5980-BC4B-AD46-3E93933F9927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2CE388F-804A-504A-8DB1-3735CB7C8802}" type="datetimeFigureOut">
              <a:rPr lang="en-GB" smtClean="0"/>
              <a:t>17/04/2025</a:t>
            </a:fld>
            <a:endParaRPr lang="en-GB"/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4086FD13-0BA9-AE4F-80C6-FD19FFB058C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020CB35-23EF-604E-A52A-63372DAFEC65}" type="slidenum">
              <a:rPr lang="en-GB" smtClean="0"/>
              <a:t>‹#›</a:t>
            </a:fld>
            <a:endParaRPr lang="en-GB"/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45FC71F9-F0D0-A945-A071-8052832B445D}"/>
              </a:ext>
            </a:extLst>
          </p:cNvPr>
          <p:cNvSpPr/>
          <p:nvPr userDrawn="1"/>
        </p:nvSpPr>
        <p:spPr>
          <a:xfrm>
            <a:off x="838200" y="-1"/>
            <a:ext cx="4680000" cy="162000"/>
          </a:xfrm>
          <a:prstGeom prst="rect">
            <a:avLst/>
          </a:prstGeom>
          <a:solidFill>
            <a:srgbClr val="D17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946613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ekst en beeld - Grij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5C22C2-B1C9-EC4B-AA53-E07CC141A5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365125"/>
            <a:ext cx="4680000" cy="1325563"/>
          </a:xfrm>
        </p:spPr>
        <p:txBody>
          <a:bodyPr anchor="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7" name="Tijdelijke aanduiding voor afbeelding 8">
            <a:extLst>
              <a:ext uri="{FF2B5EF4-FFF2-40B4-BE49-F238E27FC236}">
                <a16:creationId xmlns:a16="http://schemas.microsoft.com/office/drawing/2014/main" id="{B6667F28-2F1C-6740-BE99-C779031715C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1" y="0"/>
            <a:ext cx="6096000" cy="6858000"/>
          </a:xfrm>
          <a:prstGeom prst="rect">
            <a:avLst/>
          </a:prstGeom>
          <a:blipFill>
            <a:blip r:embed="rId2"/>
            <a:srcRect/>
            <a:stretch>
              <a:fillRect t="-35660" b="-13872"/>
            </a:stretch>
          </a:blipFill>
        </p:spPr>
        <p:txBody>
          <a:bodyPr anchor="ctr">
            <a:normAutofit/>
          </a:bodyPr>
          <a:lstStyle>
            <a:lvl1pPr marL="0" indent="0" algn="ctr">
              <a:buNone/>
              <a:defRPr sz="1000" b="1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9" name="Tijdelijke aanduiding voor inhoud 8">
            <a:extLst>
              <a:ext uri="{FF2B5EF4-FFF2-40B4-BE49-F238E27FC236}">
                <a16:creationId xmlns:a16="http://schemas.microsoft.com/office/drawing/2014/main" id="{2D0C230F-9D80-294B-A1A8-561C69F0539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8201" y="1828800"/>
            <a:ext cx="4680000" cy="437197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GB" dirty="0"/>
          </a:p>
        </p:txBody>
      </p:sp>
      <p:sp>
        <p:nvSpPr>
          <p:cNvPr id="10" name="Tijdelijke aanduiding voor datum 9">
            <a:extLst>
              <a:ext uri="{FF2B5EF4-FFF2-40B4-BE49-F238E27FC236}">
                <a16:creationId xmlns:a16="http://schemas.microsoft.com/office/drawing/2014/main" id="{D29630A5-5980-BC4B-AD46-3E93933F9927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2CE388F-804A-504A-8DB1-3735CB7C8802}" type="datetimeFigureOut">
              <a:rPr lang="en-GB" smtClean="0"/>
              <a:t>17/04/2025</a:t>
            </a:fld>
            <a:endParaRPr lang="en-GB"/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4086FD13-0BA9-AE4F-80C6-FD19FFB058C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020CB35-23EF-604E-A52A-63372DAFEC65}" type="slidenum">
              <a:rPr lang="en-GB" smtClean="0"/>
              <a:t>‹#›</a:t>
            </a:fld>
            <a:endParaRPr lang="en-GB"/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45FC71F9-F0D0-A945-A071-8052832B445D}"/>
              </a:ext>
            </a:extLst>
          </p:cNvPr>
          <p:cNvSpPr/>
          <p:nvPr userDrawn="1"/>
        </p:nvSpPr>
        <p:spPr>
          <a:xfrm>
            <a:off x="838200" y="-1"/>
            <a:ext cx="4680000" cy="162000"/>
          </a:xfrm>
          <a:prstGeom prst="rect">
            <a:avLst/>
          </a:prstGeom>
          <a:solidFill>
            <a:srgbClr val="D17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96226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- 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hoek 4">
            <a:extLst>
              <a:ext uri="{FF2B5EF4-FFF2-40B4-BE49-F238E27FC236}">
                <a16:creationId xmlns:a16="http://schemas.microsoft.com/office/drawing/2014/main" id="{0A7AD1FC-67DF-EF45-9EC2-5132CFBED4FC}"/>
              </a:ext>
            </a:extLst>
          </p:cNvPr>
          <p:cNvSpPr/>
          <p:nvPr userDrawn="1"/>
        </p:nvSpPr>
        <p:spPr>
          <a:xfrm>
            <a:off x="-3937518" y="0"/>
            <a:ext cx="3601616" cy="685800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r>
              <a:rPr lang="en-GB" b="1" dirty="0" err="1">
                <a:solidFill>
                  <a:schemeClr val="tx2"/>
                </a:solidFill>
              </a:rPr>
              <a:t>Zelf</a:t>
            </a:r>
            <a:r>
              <a:rPr lang="en-GB" b="1" dirty="0">
                <a:solidFill>
                  <a:schemeClr val="tx2"/>
                </a:solidFill>
              </a:rPr>
              <a:t> </a:t>
            </a:r>
            <a:r>
              <a:rPr lang="en-GB" b="1" dirty="0" err="1">
                <a:solidFill>
                  <a:schemeClr val="tx2"/>
                </a:solidFill>
              </a:rPr>
              <a:t>een</a:t>
            </a:r>
            <a:r>
              <a:rPr lang="en-GB" b="1" dirty="0">
                <a:solidFill>
                  <a:schemeClr val="tx2"/>
                </a:solidFill>
              </a:rPr>
              <a:t> </a:t>
            </a:r>
            <a:r>
              <a:rPr lang="en-GB" b="1" dirty="0" err="1">
                <a:solidFill>
                  <a:schemeClr val="tx2"/>
                </a:solidFill>
              </a:rPr>
              <a:t>foto</a:t>
            </a:r>
            <a:r>
              <a:rPr lang="en-GB" b="1" dirty="0">
                <a:solidFill>
                  <a:schemeClr val="tx2"/>
                </a:solidFill>
              </a:rPr>
              <a:t> op de </a:t>
            </a:r>
            <a:r>
              <a:rPr lang="en-GB" b="1" dirty="0" err="1">
                <a:solidFill>
                  <a:schemeClr val="tx2"/>
                </a:solidFill>
              </a:rPr>
              <a:t>titelpagina</a:t>
            </a:r>
            <a:r>
              <a:rPr lang="en-GB" b="1" dirty="0">
                <a:solidFill>
                  <a:schemeClr val="tx2"/>
                </a:solidFill>
              </a:rPr>
              <a:t> </a:t>
            </a:r>
            <a:r>
              <a:rPr lang="en-GB" b="1" dirty="0" err="1">
                <a:solidFill>
                  <a:schemeClr val="tx2"/>
                </a:solidFill>
              </a:rPr>
              <a:t>plaatsen</a:t>
            </a:r>
            <a:endParaRPr lang="en-GB" b="1" dirty="0">
              <a:solidFill>
                <a:schemeClr val="tx2"/>
              </a:solidFill>
            </a:endParaRPr>
          </a:p>
          <a:p>
            <a:pPr algn="l"/>
            <a:endParaRPr lang="en-GB" dirty="0">
              <a:solidFill>
                <a:schemeClr val="tx1"/>
              </a:solidFill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Klik</a:t>
            </a:r>
            <a:r>
              <a:rPr lang="en-GB" dirty="0">
                <a:solidFill>
                  <a:schemeClr val="tx1"/>
                </a:solidFill>
              </a:rPr>
              <a:t> op het icon in het midden van het </a:t>
            </a:r>
            <a:r>
              <a:rPr lang="en-GB" dirty="0" err="1">
                <a:solidFill>
                  <a:schemeClr val="tx1"/>
                </a:solidFill>
              </a:rPr>
              <a:t>grijze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kader</a:t>
            </a:r>
            <a:r>
              <a:rPr lang="en-GB" dirty="0">
                <a:solidFill>
                  <a:schemeClr val="tx1"/>
                </a:solidFill>
              </a:rPr>
              <a:t>.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Selecteer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een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kwalitatief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goede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foto</a:t>
            </a:r>
            <a:r>
              <a:rPr lang="en-GB" dirty="0">
                <a:solidFill>
                  <a:schemeClr val="tx1"/>
                </a:solidFill>
              </a:rPr>
              <a:t> in .jpg of .</a:t>
            </a:r>
            <a:r>
              <a:rPr lang="en-GB" dirty="0" err="1">
                <a:solidFill>
                  <a:schemeClr val="tx1"/>
                </a:solidFill>
              </a:rPr>
              <a:t>png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en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klik</a:t>
            </a:r>
            <a:r>
              <a:rPr lang="en-GB" dirty="0">
                <a:solidFill>
                  <a:schemeClr val="tx1"/>
                </a:solidFill>
              </a:rPr>
              <a:t> ‘OK’. Je </a:t>
            </a:r>
            <a:r>
              <a:rPr lang="en-GB" dirty="0" err="1">
                <a:solidFill>
                  <a:schemeClr val="tx1"/>
                </a:solidFill>
              </a:rPr>
              <a:t>foto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wordt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geplaatst</a:t>
            </a:r>
            <a:r>
              <a:rPr lang="en-GB" dirty="0">
                <a:solidFill>
                  <a:schemeClr val="tx1"/>
                </a:solidFill>
              </a:rPr>
              <a:t>.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Kopieer</a:t>
            </a:r>
            <a:r>
              <a:rPr lang="en-GB" dirty="0">
                <a:solidFill>
                  <a:schemeClr val="tx1"/>
                </a:solidFill>
              </a:rPr>
              <a:t> het Hanze </a:t>
            </a:r>
            <a:r>
              <a:rPr lang="en-GB" dirty="0" err="1">
                <a:solidFill>
                  <a:schemeClr val="tx1"/>
                </a:solidFill>
              </a:rPr>
              <a:t>Hogeschool</a:t>
            </a:r>
            <a:r>
              <a:rPr lang="en-GB" dirty="0">
                <a:solidFill>
                  <a:schemeClr val="tx1"/>
                </a:solidFill>
              </a:rPr>
              <a:t> logo + </a:t>
            </a:r>
            <a:r>
              <a:rPr lang="en-GB" dirty="0" err="1">
                <a:solidFill>
                  <a:schemeClr val="tx1"/>
                </a:solidFill>
              </a:rPr>
              <a:t>verloop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kader</a:t>
            </a:r>
            <a:r>
              <a:rPr lang="en-GB" dirty="0">
                <a:solidFill>
                  <a:schemeClr val="tx1"/>
                </a:solidFill>
              </a:rPr>
              <a:t> op de </a:t>
            </a:r>
            <a:r>
              <a:rPr lang="en-GB" dirty="0" err="1">
                <a:solidFill>
                  <a:schemeClr val="tx1"/>
                </a:solidFill>
              </a:rPr>
              <a:t>verborgen</a:t>
            </a:r>
            <a:r>
              <a:rPr lang="en-GB" dirty="0">
                <a:solidFill>
                  <a:schemeClr val="tx1"/>
                </a:solidFill>
              </a:rPr>
              <a:t> slide 3.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Plak</a:t>
            </a:r>
            <a:r>
              <a:rPr lang="en-GB" dirty="0">
                <a:solidFill>
                  <a:schemeClr val="tx1"/>
                </a:solidFill>
              </a:rPr>
              <a:t> het </a:t>
            </a:r>
            <a:r>
              <a:rPr lang="en-GB" dirty="0" err="1">
                <a:solidFill>
                  <a:schemeClr val="tx1"/>
                </a:solidFill>
              </a:rPr>
              <a:t>gehele</a:t>
            </a:r>
            <a:r>
              <a:rPr lang="en-GB" dirty="0">
                <a:solidFill>
                  <a:schemeClr val="tx1"/>
                </a:solidFill>
              </a:rPr>
              <a:t> object (logo + </a:t>
            </a:r>
            <a:r>
              <a:rPr lang="en-GB" dirty="0" err="1">
                <a:solidFill>
                  <a:schemeClr val="tx1"/>
                </a:solidFill>
              </a:rPr>
              <a:t>kader</a:t>
            </a:r>
            <a:r>
              <a:rPr lang="en-GB" dirty="0">
                <a:solidFill>
                  <a:schemeClr val="tx1"/>
                </a:solidFill>
              </a:rPr>
              <a:t>) op de </a:t>
            </a:r>
            <a:r>
              <a:rPr lang="en-GB" dirty="0" err="1">
                <a:solidFill>
                  <a:schemeClr val="tx1"/>
                </a:solidFill>
              </a:rPr>
              <a:t>geplaatste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foto</a:t>
            </a:r>
            <a:r>
              <a:rPr lang="en-GB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9" name="Tijdelijke aanduiding voor afbeelding 8">
            <a:extLst>
              <a:ext uri="{FF2B5EF4-FFF2-40B4-BE49-F238E27FC236}">
                <a16:creationId xmlns:a16="http://schemas.microsoft.com/office/drawing/2014/main" id="{0B3E0749-B0C2-0A44-9EFF-0A4EA1083FA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000" b="1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680112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kst en beeld - Grij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5C22C2-B1C9-EC4B-AA53-E07CC141A5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365125"/>
            <a:ext cx="4680000" cy="1325563"/>
          </a:xfrm>
        </p:spPr>
        <p:txBody>
          <a:bodyPr anchor="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7" name="Tijdelijke aanduiding voor afbeelding 8">
            <a:extLst>
              <a:ext uri="{FF2B5EF4-FFF2-40B4-BE49-F238E27FC236}">
                <a16:creationId xmlns:a16="http://schemas.microsoft.com/office/drawing/2014/main" id="{B6667F28-2F1C-6740-BE99-C779031715C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1" y="0"/>
            <a:ext cx="6096000" cy="68580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1"/>
            </a:lvl1pPr>
          </a:lstStyle>
          <a:p>
            <a:endParaRPr lang="en-GB"/>
          </a:p>
        </p:txBody>
      </p:sp>
      <p:sp>
        <p:nvSpPr>
          <p:cNvPr id="9" name="Tijdelijke aanduiding voor inhoud 8">
            <a:extLst>
              <a:ext uri="{FF2B5EF4-FFF2-40B4-BE49-F238E27FC236}">
                <a16:creationId xmlns:a16="http://schemas.microsoft.com/office/drawing/2014/main" id="{2D0C230F-9D80-294B-A1A8-561C69F0539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8201" y="1828800"/>
            <a:ext cx="4680000" cy="437197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GB" dirty="0"/>
          </a:p>
        </p:txBody>
      </p:sp>
      <p:sp>
        <p:nvSpPr>
          <p:cNvPr id="10" name="Tijdelijke aanduiding voor datum 9">
            <a:extLst>
              <a:ext uri="{FF2B5EF4-FFF2-40B4-BE49-F238E27FC236}">
                <a16:creationId xmlns:a16="http://schemas.microsoft.com/office/drawing/2014/main" id="{D29630A5-5980-BC4B-AD46-3E93933F9927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2CE388F-804A-504A-8DB1-3735CB7C8802}" type="datetimeFigureOut">
              <a:rPr lang="en-GB" smtClean="0"/>
              <a:t>17/04/2025</a:t>
            </a:fld>
            <a:endParaRPr lang="en-GB"/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4086FD13-0BA9-AE4F-80C6-FD19FFB058C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020CB35-23EF-604E-A52A-63372DAFEC65}" type="slidenum">
              <a:rPr lang="en-GB" smtClean="0"/>
              <a:t>‹#›</a:t>
            </a:fld>
            <a:endParaRPr lang="en-GB"/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45FC71F9-F0D0-A945-A071-8052832B445D}"/>
              </a:ext>
            </a:extLst>
          </p:cNvPr>
          <p:cNvSpPr/>
          <p:nvPr userDrawn="1"/>
        </p:nvSpPr>
        <p:spPr>
          <a:xfrm>
            <a:off x="838200" y="-1"/>
            <a:ext cx="4680000" cy="162000"/>
          </a:xfrm>
          <a:prstGeom prst="rect">
            <a:avLst/>
          </a:prstGeom>
          <a:solidFill>
            <a:srgbClr val="D17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416477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houd van twee - Grij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F13AF129-33C9-1041-BD1A-D3B32EB96F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98ABD-4667-1B44-BAC3-A07BE72E1CB6}" type="datetime1">
              <a:rPr lang="nl-NL" smtClean="0"/>
              <a:t>17-4-2025</a:t>
            </a:fld>
            <a:endParaRPr lang="en-GB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688143E7-F3EC-B442-A85D-ADBC124A8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82020CB1-4067-6E45-97DD-04AFD204A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7E8B255E-9BE1-FB43-8026-085AB0EB91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11" name="Tijdelijke aanduiding voor inhoud 2">
            <a:extLst>
              <a:ext uri="{FF2B5EF4-FFF2-40B4-BE49-F238E27FC236}">
                <a16:creationId xmlns:a16="http://schemas.microsoft.com/office/drawing/2014/main" id="{A13FEE9D-10D2-DE4B-A3F4-D5155B4392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12" name="Tijdelijke aanduiding voor inhoud 3">
            <a:extLst>
              <a:ext uri="{FF2B5EF4-FFF2-40B4-BE49-F238E27FC236}">
                <a16:creationId xmlns:a16="http://schemas.microsoft.com/office/drawing/2014/main" id="{3E7605F2-D1C5-6D4E-BEFE-61E2D36CC2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152146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15989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ulpmiddel - verlo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661182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eeld met tite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Vrije vorm 9">
            <a:extLst>
              <a:ext uri="{FF2B5EF4-FFF2-40B4-BE49-F238E27FC236}">
                <a16:creationId xmlns:a16="http://schemas.microsoft.com/office/drawing/2014/main" id="{614C6E5C-C576-5F4A-91C1-73FCD063D239}"/>
              </a:ext>
            </a:extLst>
          </p:cNvPr>
          <p:cNvSpPr/>
          <p:nvPr userDrawn="1"/>
        </p:nvSpPr>
        <p:spPr>
          <a:xfrm>
            <a:off x="748364" y="736464"/>
            <a:ext cx="875663" cy="5338345"/>
          </a:xfrm>
          <a:custGeom>
            <a:avLst/>
            <a:gdLst>
              <a:gd name="connsiteX0" fmla="*/ 0 w 875663"/>
              <a:gd name="connsiteY0" fmla="*/ 0 h 5338345"/>
              <a:gd name="connsiteX1" fmla="*/ 875663 w 875663"/>
              <a:gd name="connsiteY1" fmla="*/ 0 h 5338345"/>
              <a:gd name="connsiteX2" fmla="*/ 875663 w 875663"/>
              <a:gd name="connsiteY2" fmla="*/ 150312 h 5338345"/>
              <a:gd name="connsiteX3" fmla="*/ 146986 w 875663"/>
              <a:gd name="connsiteY3" fmla="*/ 150312 h 5338345"/>
              <a:gd name="connsiteX4" fmla="*/ 146986 w 875663"/>
              <a:gd name="connsiteY4" fmla="*/ 5188033 h 5338345"/>
              <a:gd name="connsiteX5" fmla="*/ 875663 w 875663"/>
              <a:gd name="connsiteY5" fmla="*/ 5188033 h 5338345"/>
              <a:gd name="connsiteX6" fmla="*/ 875663 w 875663"/>
              <a:gd name="connsiteY6" fmla="*/ 5338345 h 5338345"/>
              <a:gd name="connsiteX7" fmla="*/ 0 w 875663"/>
              <a:gd name="connsiteY7" fmla="*/ 5338345 h 5338345"/>
              <a:gd name="connsiteX8" fmla="*/ 0 w 875663"/>
              <a:gd name="connsiteY8" fmla="*/ 5188033 h 5338345"/>
              <a:gd name="connsiteX9" fmla="*/ 1 w 875663"/>
              <a:gd name="connsiteY9" fmla="*/ 5188033 h 5338345"/>
              <a:gd name="connsiteX10" fmla="*/ 1 w 875663"/>
              <a:gd name="connsiteY10" fmla="*/ 150312 h 5338345"/>
              <a:gd name="connsiteX11" fmla="*/ 0 w 875663"/>
              <a:gd name="connsiteY11" fmla="*/ 150312 h 533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75663" h="5338345">
                <a:moveTo>
                  <a:pt x="0" y="0"/>
                </a:moveTo>
                <a:lnTo>
                  <a:pt x="875663" y="0"/>
                </a:lnTo>
                <a:lnTo>
                  <a:pt x="875663" y="150312"/>
                </a:lnTo>
                <a:lnTo>
                  <a:pt x="146986" y="150312"/>
                </a:lnTo>
                <a:lnTo>
                  <a:pt x="146986" y="5188033"/>
                </a:lnTo>
                <a:lnTo>
                  <a:pt x="875663" y="5188033"/>
                </a:lnTo>
                <a:lnTo>
                  <a:pt x="875663" y="5338345"/>
                </a:lnTo>
                <a:lnTo>
                  <a:pt x="0" y="5338345"/>
                </a:lnTo>
                <a:lnTo>
                  <a:pt x="0" y="5188033"/>
                </a:lnTo>
                <a:lnTo>
                  <a:pt x="1" y="5188033"/>
                </a:lnTo>
                <a:lnTo>
                  <a:pt x="1" y="150312"/>
                </a:lnTo>
                <a:lnTo>
                  <a:pt x="0" y="15031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1" name="Vrije vorm 10">
            <a:extLst>
              <a:ext uri="{FF2B5EF4-FFF2-40B4-BE49-F238E27FC236}">
                <a16:creationId xmlns:a16="http://schemas.microsoft.com/office/drawing/2014/main" id="{09BD8E24-AB27-2147-B8B0-2682942C851D}"/>
              </a:ext>
            </a:extLst>
          </p:cNvPr>
          <p:cNvSpPr/>
          <p:nvPr userDrawn="1"/>
        </p:nvSpPr>
        <p:spPr>
          <a:xfrm flipH="1">
            <a:off x="4715037" y="736464"/>
            <a:ext cx="875663" cy="5338345"/>
          </a:xfrm>
          <a:custGeom>
            <a:avLst/>
            <a:gdLst>
              <a:gd name="connsiteX0" fmla="*/ 0 w 875663"/>
              <a:gd name="connsiteY0" fmla="*/ 0 h 5338345"/>
              <a:gd name="connsiteX1" fmla="*/ 875663 w 875663"/>
              <a:gd name="connsiteY1" fmla="*/ 0 h 5338345"/>
              <a:gd name="connsiteX2" fmla="*/ 875663 w 875663"/>
              <a:gd name="connsiteY2" fmla="*/ 150312 h 5338345"/>
              <a:gd name="connsiteX3" fmla="*/ 146986 w 875663"/>
              <a:gd name="connsiteY3" fmla="*/ 150312 h 5338345"/>
              <a:gd name="connsiteX4" fmla="*/ 146986 w 875663"/>
              <a:gd name="connsiteY4" fmla="*/ 5188033 h 5338345"/>
              <a:gd name="connsiteX5" fmla="*/ 875663 w 875663"/>
              <a:gd name="connsiteY5" fmla="*/ 5188033 h 5338345"/>
              <a:gd name="connsiteX6" fmla="*/ 875663 w 875663"/>
              <a:gd name="connsiteY6" fmla="*/ 5338345 h 5338345"/>
              <a:gd name="connsiteX7" fmla="*/ 0 w 875663"/>
              <a:gd name="connsiteY7" fmla="*/ 5338345 h 5338345"/>
              <a:gd name="connsiteX8" fmla="*/ 0 w 875663"/>
              <a:gd name="connsiteY8" fmla="*/ 5188033 h 5338345"/>
              <a:gd name="connsiteX9" fmla="*/ 1 w 875663"/>
              <a:gd name="connsiteY9" fmla="*/ 5188033 h 5338345"/>
              <a:gd name="connsiteX10" fmla="*/ 1 w 875663"/>
              <a:gd name="connsiteY10" fmla="*/ 150312 h 5338345"/>
              <a:gd name="connsiteX11" fmla="*/ 0 w 875663"/>
              <a:gd name="connsiteY11" fmla="*/ 150312 h 533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75663" h="5338345">
                <a:moveTo>
                  <a:pt x="0" y="0"/>
                </a:moveTo>
                <a:lnTo>
                  <a:pt x="875663" y="0"/>
                </a:lnTo>
                <a:lnTo>
                  <a:pt x="875663" y="150312"/>
                </a:lnTo>
                <a:lnTo>
                  <a:pt x="146986" y="150312"/>
                </a:lnTo>
                <a:lnTo>
                  <a:pt x="146986" y="5188033"/>
                </a:lnTo>
                <a:lnTo>
                  <a:pt x="875663" y="5188033"/>
                </a:lnTo>
                <a:lnTo>
                  <a:pt x="875663" y="5338345"/>
                </a:lnTo>
                <a:lnTo>
                  <a:pt x="0" y="5338345"/>
                </a:lnTo>
                <a:lnTo>
                  <a:pt x="0" y="5188033"/>
                </a:lnTo>
                <a:lnTo>
                  <a:pt x="1" y="5188033"/>
                </a:lnTo>
                <a:lnTo>
                  <a:pt x="1" y="150312"/>
                </a:lnTo>
                <a:lnTo>
                  <a:pt x="0" y="15031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24" name="Titel 23">
            <a:extLst>
              <a:ext uri="{FF2B5EF4-FFF2-40B4-BE49-F238E27FC236}">
                <a16:creationId xmlns:a16="http://schemas.microsoft.com/office/drawing/2014/main" id="{F9B7F56C-C106-8644-969F-8EC84DDCE8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88000" y="1153410"/>
            <a:ext cx="3960000" cy="3430313"/>
          </a:xfrm>
          <a:prstGeom prst="rect">
            <a:avLst/>
          </a:prstGeom>
        </p:spPr>
        <p:txBody>
          <a:bodyPr/>
          <a:lstStyle>
            <a:lvl1pPr>
              <a:defRPr sz="3800"/>
            </a:lvl1pPr>
          </a:lstStyle>
          <a:p>
            <a:r>
              <a:rPr lang="nl-NL" dirty="0"/>
              <a:t>Hier is ruimte voor een titel </a:t>
            </a:r>
            <a:endParaRPr lang="en-GB" dirty="0"/>
          </a:p>
        </p:txBody>
      </p:sp>
      <p:sp>
        <p:nvSpPr>
          <p:cNvPr id="26" name="Tijdelijke aanduiding voor tekst 25">
            <a:extLst>
              <a:ext uri="{FF2B5EF4-FFF2-40B4-BE49-F238E27FC236}">
                <a16:creationId xmlns:a16="http://schemas.microsoft.com/office/drawing/2014/main" id="{6EEE0F4E-9E74-CC40-8F63-CFD417AD8F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88000" y="4773609"/>
            <a:ext cx="3960000" cy="900000"/>
          </a:xfrm>
          <a:prstGeom prst="rect">
            <a:avLst/>
          </a:prstGeom>
        </p:spPr>
        <p:txBody>
          <a:bodyPr anchor="b"/>
          <a:lstStyle>
            <a:lvl1pPr>
              <a:defRPr sz="2200"/>
            </a:lvl1pPr>
          </a:lstStyle>
          <a:p>
            <a:pPr lvl="0"/>
            <a:r>
              <a:rPr lang="en-GB" dirty="0" err="1"/>
              <a:t>Plaats</a:t>
            </a:r>
            <a:r>
              <a:rPr lang="en-GB" dirty="0"/>
              <a:t> </a:t>
            </a:r>
            <a:r>
              <a:rPr lang="en-GB" dirty="0" err="1"/>
              <a:t>hier</a:t>
            </a:r>
            <a:r>
              <a:rPr lang="en-GB" dirty="0"/>
              <a:t> </a:t>
            </a:r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ondertitel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351816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eld met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jdelijke aanduiding voor afbeelding 22">
            <a:extLst>
              <a:ext uri="{FF2B5EF4-FFF2-40B4-BE49-F238E27FC236}">
                <a16:creationId xmlns:a16="http://schemas.microsoft.com/office/drawing/2014/main" id="{3F2E3C58-263D-E148-86B9-36CE383CBCC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anchor="ctr"/>
          <a:lstStyle>
            <a:lvl1pPr algn="ctr">
              <a:defRPr sz="1000" b="1"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24" name="Titel 23">
            <a:extLst>
              <a:ext uri="{FF2B5EF4-FFF2-40B4-BE49-F238E27FC236}">
                <a16:creationId xmlns:a16="http://schemas.microsoft.com/office/drawing/2014/main" id="{F9B7F56C-C106-8644-969F-8EC84DDCE8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88000" y="1153410"/>
            <a:ext cx="3960000" cy="3430313"/>
          </a:xfrm>
          <a:prstGeom prst="rect">
            <a:avLst/>
          </a:prstGeom>
        </p:spPr>
        <p:txBody>
          <a:bodyPr/>
          <a:lstStyle>
            <a:lvl1pPr>
              <a:defRPr sz="3800"/>
            </a:lvl1pPr>
          </a:lstStyle>
          <a:p>
            <a:r>
              <a:rPr lang="nl-NL" dirty="0"/>
              <a:t>Hier is ruimte voor een titel </a:t>
            </a:r>
            <a:endParaRPr lang="en-GB" dirty="0"/>
          </a:p>
        </p:txBody>
      </p:sp>
      <p:sp>
        <p:nvSpPr>
          <p:cNvPr id="26" name="Tijdelijke aanduiding voor tekst 25">
            <a:extLst>
              <a:ext uri="{FF2B5EF4-FFF2-40B4-BE49-F238E27FC236}">
                <a16:creationId xmlns:a16="http://schemas.microsoft.com/office/drawing/2014/main" id="{6EEE0F4E-9E74-CC40-8F63-CFD417AD8F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88000" y="4773609"/>
            <a:ext cx="3960000" cy="900000"/>
          </a:xfrm>
          <a:prstGeom prst="rect">
            <a:avLst/>
          </a:prstGeom>
        </p:spPr>
        <p:txBody>
          <a:bodyPr anchor="b"/>
          <a:lstStyle>
            <a:lvl1pPr>
              <a:defRPr sz="2200"/>
            </a:lvl1pPr>
          </a:lstStyle>
          <a:p>
            <a:pPr lvl="0"/>
            <a:r>
              <a:rPr lang="en-GB" dirty="0" err="1"/>
              <a:t>Plaats</a:t>
            </a:r>
            <a:r>
              <a:rPr lang="en-GB" dirty="0"/>
              <a:t> </a:t>
            </a:r>
            <a:r>
              <a:rPr lang="en-GB" dirty="0" err="1"/>
              <a:t>hier</a:t>
            </a:r>
            <a:r>
              <a:rPr lang="en-GB" dirty="0"/>
              <a:t> </a:t>
            </a:r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ondertitel</a:t>
            </a:r>
            <a:endParaRPr lang="en-GB" dirty="0"/>
          </a:p>
        </p:txBody>
      </p:sp>
      <p:sp>
        <p:nvSpPr>
          <p:cNvPr id="13" name="Rechthoek 12">
            <a:extLst>
              <a:ext uri="{FF2B5EF4-FFF2-40B4-BE49-F238E27FC236}">
                <a16:creationId xmlns:a16="http://schemas.microsoft.com/office/drawing/2014/main" id="{3E43BA1A-B091-434C-87C5-971FADDFCDE3}"/>
              </a:ext>
            </a:extLst>
          </p:cNvPr>
          <p:cNvSpPr/>
          <p:nvPr userDrawn="1"/>
        </p:nvSpPr>
        <p:spPr>
          <a:xfrm>
            <a:off x="-3937518" y="0"/>
            <a:ext cx="3601616" cy="685800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r>
              <a:rPr lang="en-GB" b="1" dirty="0" err="1">
                <a:solidFill>
                  <a:schemeClr val="tx2"/>
                </a:solidFill>
              </a:rPr>
              <a:t>Foto</a:t>
            </a:r>
            <a:r>
              <a:rPr lang="en-GB" b="1" dirty="0">
                <a:solidFill>
                  <a:schemeClr val="tx2"/>
                </a:solidFill>
              </a:rPr>
              <a:t> </a:t>
            </a:r>
            <a:r>
              <a:rPr lang="en-GB" b="1" dirty="0" err="1">
                <a:solidFill>
                  <a:schemeClr val="tx2"/>
                </a:solidFill>
              </a:rPr>
              <a:t>plaatsen</a:t>
            </a:r>
            <a:endParaRPr lang="en-GB" b="1" dirty="0">
              <a:solidFill>
                <a:schemeClr val="tx2"/>
              </a:solidFill>
            </a:endParaRPr>
          </a:p>
          <a:p>
            <a:pPr algn="l"/>
            <a:endParaRPr lang="en-GB" dirty="0">
              <a:solidFill>
                <a:schemeClr val="tx1"/>
              </a:solidFill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Klik</a:t>
            </a:r>
            <a:r>
              <a:rPr lang="en-GB" dirty="0">
                <a:solidFill>
                  <a:schemeClr val="tx1"/>
                </a:solidFill>
              </a:rPr>
              <a:t> op het icon in het midden van het </a:t>
            </a:r>
            <a:r>
              <a:rPr lang="en-GB" dirty="0" err="1">
                <a:solidFill>
                  <a:schemeClr val="tx1"/>
                </a:solidFill>
              </a:rPr>
              <a:t>grijze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kader</a:t>
            </a:r>
            <a:endParaRPr lang="en-GB" dirty="0">
              <a:solidFill>
                <a:schemeClr val="tx1"/>
              </a:solidFill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Selecteer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een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kwalitatief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goede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foto</a:t>
            </a:r>
            <a:r>
              <a:rPr lang="en-GB" dirty="0">
                <a:solidFill>
                  <a:schemeClr val="tx1"/>
                </a:solidFill>
              </a:rPr>
              <a:t> in .jpg of .</a:t>
            </a:r>
            <a:r>
              <a:rPr lang="en-GB" dirty="0" err="1">
                <a:solidFill>
                  <a:schemeClr val="tx1"/>
                </a:solidFill>
              </a:rPr>
              <a:t>png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en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klik</a:t>
            </a:r>
            <a:r>
              <a:rPr lang="en-GB" dirty="0">
                <a:solidFill>
                  <a:schemeClr val="tx1"/>
                </a:solidFill>
              </a:rPr>
              <a:t> ‘OK’. Je </a:t>
            </a:r>
            <a:r>
              <a:rPr lang="en-GB" dirty="0" err="1">
                <a:solidFill>
                  <a:schemeClr val="tx1"/>
                </a:solidFill>
              </a:rPr>
              <a:t>foto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wordt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geplaatst</a:t>
            </a:r>
            <a:r>
              <a:rPr lang="en-GB" dirty="0">
                <a:solidFill>
                  <a:schemeClr val="tx1"/>
                </a:solidFill>
              </a:rPr>
              <a:t>.</a:t>
            </a:r>
          </a:p>
          <a:p>
            <a:pPr marL="342900" indent="-342900" algn="l">
              <a:buFont typeface="+mj-lt"/>
              <a:buAutoNum type="arabicPeriod"/>
            </a:pPr>
            <a:endParaRPr lang="en-GB" dirty="0">
              <a:solidFill>
                <a:schemeClr val="tx1"/>
              </a:solidFill>
            </a:endParaRPr>
          </a:p>
          <a:p>
            <a:pPr marL="0" indent="0" algn="l">
              <a:buFont typeface="+mj-lt"/>
              <a:buNone/>
            </a:pPr>
            <a:r>
              <a:rPr lang="en-GB" b="1" dirty="0" err="1">
                <a:solidFill>
                  <a:schemeClr val="tx2"/>
                </a:solidFill>
              </a:rPr>
              <a:t>Lijkt</a:t>
            </a:r>
            <a:r>
              <a:rPr lang="en-GB" b="1" dirty="0">
                <a:solidFill>
                  <a:schemeClr val="tx2"/>
                </a:solidFill>
              </a:rPr>
              <a:t> je </a:t>
            </a:r>
            <a:r>
              <a:rPr lang="en-GB" b="1" dirty="0" err="1">
                <a:solidFill>
                  <a:schemeClr val="tx2"/>
                </a:solidFill>
              </a:rPr>
              <a:t>foto</a:t>
            </a:r>
            <a:r>
              <a:rPr lang="en-GB" b="1" dirty="0">
                <a:solidFill>
                  <a:schemeClr val="tx2"/>
                </a:solidFill>
              </a:rPr>
              <a:t> </a:t>
            </a:r>
            <a:r>
              <a:rPr lang="en-GB" b="1" dirty="0" err="1">
                <a:solidFill>
                  <a:schemeClr val="tx2"/>
                </a:solidFill>
              </a:rPr>
              <a:t>uit</a:t>
            </a:r>
            <a:r>
              <a:rPr lang="en-GB" b="1" dirty="0">
                <a:solidFill>
                  <a:schemeClr val="tx2"/>
                </a:solidFill>
              </a:rPr>
              <a:t> </a:t>
            </a:r>
            <a:r>
              <a:rPr lang="en-GB" b="1" dirty="0" err="1">
                <a:solidFill>
                  <a:schemeClr val="tx2"/>
                </a:solidFill>
              </a:rPr>
              <a:t>verhouding</a:t>
            </a:r>
            <a:r>
              <a:rPr lang="en-GB" b="1" dirty="0">
                <a:solidFill>
                  <a:schemeClr val="tx2"/>
                </a:solidFill>
              </a:rPr>
              <a:t>?</a:t>
            </a:r>
          </a:p>
          <a:p>
            <a:pPr marL="0" indent="0" algn="l">
              <a:buFont typeface="+mj-lt"/>
              <a:buNone/>
            </a:pPr>
            <a:endParaRPr lang="en-GB" b="1" dirty="0">
              <a:solidFill>
                <a:schemeClr val="tx2"/>
              </a:solidFill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Dubbelklik</a:t>
            </a:r>
            <a:r>
              <a:rPr lang="en-GB" dirty="0">
                <a:solidFill>
                  <a:schemeClr val="tx1"/>
                </a:solidFill>
              </a:rPr>
              <a:t> op het </a:t>
            </a:r>
            <a:r>
              <a:rPr lang="en-GB" dirty="0" err="1">
                <a:solidFill>
                  <a:schemeClr val="tx1"/>
                </a:solidFill>
              </a:rPr>
              <a:t>beeld</a:t>
            </a:r>
            <a:r>
              <a:rPr lang="en-GB" dirty="0">
                <a:solidFill>
                  <a:schemeClr val="tx1"/>
                </a:solidFill>
              </a:rPr>
              <a:t>. Ga </a:t>
            </a:r>
            <a:r>
              <a:rPr lang="en-GB" dirty="0" err="1">
                <a:solidFill>
                  <a:schemeClr val="tx1"/>
                </a:solidFill>
              </a:rPr>
              <a:t>naar</a:t>
            </a:r>
            <a:r>
              <a:rPr lang="en-GB" dirty="0">
                <a:solidFill>
                  <a:schemeClr val="tx1"/>
                </a:solidFill>
              </a:rPr>
              <a:t> ‘</a:t>
            </a:r>
            <a:r>
              <a:rPr lang="en-GB" dirty="0" err="1">
                <a:solidFill>
                  <a:schemeClr val="tx1"/>
                </a:solidFill>
              </a:rPr>
              <a:t>Afbeeldingsopmaak</a:t>
            </a:r>
            <a:r>
              <a:rPr lang="en-GB" dirty="0">
                <a:solidFill>
                  <a:schemeClr val="tx1"/>
                </a:solidFill>
              </a:rPr>
              <a:t>’. </a:t>
            </a:r>
            <a:r>
              <a:rPr lang="en-GB" dirty="0" err="1">
                <a:solidFill>
                  <a:schemeClr val="tx1"/>
                </a:solidFill>
              </a:rPr>
              <a:t>Klik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vervolgens</a:t>
            </a:r>
            <a:r>
              <a:rPr lang="en-GB" dirty="0">
                <a:solidFill>
                  <a:schemeClr val="tx1"/>
                </a:solidFill>
              </a:rPr>
              <a:t> op het </a:t>
            </a:r>
            <a:r>
              <a:rPr lang="en-GB" dirty="0" err="1">
                <a:solidFill>
                  <a:schemeClr val="tx1"/>
                </a:solidFill>
              </a:rPr>
              <a:t>pijltje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naast</a:t>
            </a:r>
            <a:r>
              <a:rPr lang="en-GB" dirty="0">
                <a:solidFill>
                  <a:schemeClr val="tx1"/>
                </a:solidFill>
              </a:rPr>
              <a:t> het icon ‘</a:t>
            </a:r>
            <a:r>
              <a:rPr lang="en-GB" dirty="0" err="1">
                <a:solidFill>
                  <a:schemeClr val="tx1"/>
                </a:solidFill>
              </a:rPr>
              <a:t>bijsnijden</a:t>
            </a:r>
            <a:r>
              <a:rPr lang="en-GB" dirty="0">
                <a:solidFill>
                  <a:schemeClr val="tx1"/>
                </a:solidFill>
              </a:rPr>
              <a:t>’.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Kies</a:t>
            </a:r>
            <a:r>
              <a:rPr lang="en-GB" dirty="0">
                <a:solidFill>
                  <a:schemeClr val="tx1"/>
                </a:solidFill>
              </a:rPr>
              <a:t> ‘</a:t>
            </a:r>
            <a:r>
              <a:rPr lang="en-GB" dirty="0" err="1">
                <a:solidFill>
                  <a:schemeClr val="tx1"/>
                </a:solidFill>
              </a:rPr>
              <a:t>Aanpassen</a:t>
            </a:r>
            <a:r>
              <a:rPr lang="en-GB" dirty="0">
                <a:solidFill>
                  <a:schemeClr val="tx1"/>
                </a:solidFill>
              </a:rPr>
              <a:t>’.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GB" dirty="0">
                <a:solidFill>
                  <a:schemeClr val="tx1"/>
                </a:solidFill>
              </a:rPr>
              <a:t>De </a:t>
            </a:r>
            <a:r>
              <a:rPr lang="en-GB" dirty="0" err="1">
                <a:solidFill>
                  <a:schemeClr val="tx1"/>
                </a:solidFill>
              </a:rPr>
              <a:t>foto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wordt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automatisch</a:t>
            </a:r>
            <a:r>
              <a:rPr lang="en-GB" dirty="0">
                <a:solidFill>
                  <a:schemeClr val="tx1"/>
                </a:solidFill>
              </a:rPr>
              <a:t> in </a:t>
            </a:r>
            <a:r>
              <a:rPr lang="en-GB" dirty="0" err="1">
                <a:solidFill>
                  <a:schemeClr val="tx1"/>
                </a:solidFill>
              </a:rPr>
              <a:t>verhouding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geschaald</a:t>
            </a:r>
            <a:r>
              <a:rPr lang="en-GB" dirty="0">
                <a:solidFill>
                  <a:schemeClr val="tx1"/>
                </a:solidFill>
              </a:rPr>
              <a:t>. Is je </a:t>
            </a:r>
            <a:r>
              <a:rPr lang="en-GB" dirty="0" err="1">
                <a:solidFill>
                  <a:schemeClr val="tx1"/>
                </a:solidFill>
              </a:rPr>
              <a:t>foto</a:t>
            </a:r>
            <a:r>
              <a:rPr lang="en-GB" dirty="0">
                <a:solidFill>
                  <a:schemeClr val="tx1"/>
                </a:solidFill>
              </a:rPr>
              <a:t> nu </a:t>
            </a:r>
            <a:r>
              <a:rPr lang="en-GB" dirty="0" err="1">
                <a:solidFill>
                  <a:schemeClr val="tx1"/>
                </a:solidFill>
              </a:rPr>
              <a:t>te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klein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voor</a:t>
            </a:r>
            <a:r>
              <a:rPr lang="en-GB" dirty="0">
                <a:solidFill>
                  <a:schemeClr val="tx1"/>
                </a:solidFill>
              </a:rPr>
              <a:t> het </a:t>
            </a:r>
            <a:r>
              <a:rPr lang="en-GB" dirty="0" err="1">
                <a:solidFill>
                  <a:schemeClr val="tx1"/>
                </a:solidFill>
              </a:rPr>
              <a:t>kader</a:t>
            </a:r>
            <a:r>
              <a:rPr lang="en-GB" dirty="0">
                <a:solidFill>
                  <a:schemeClr val="tx1"/>
                </a:solidFill>
              </a:rPr>
              <a:t>? </a:t>
            </a:r>
            <a:r>
              <a:rPr lang="en-GB" dirty="0" err="1">
                <a:solidFill>
                  <a:schemeClr val="tx1"/>
                </a:solidFill>
              </a:rPr>
              <a:t>Selecteer</a:t>
            </a:r>
            <a:r>
              <a:rPr lang="en-GB" dirty="0">
                <a:solidFill>
                  <a:schemeClr val="tx1"/>
                </a:solidFill>
              </a:rPr>
              <a:t> de </a:t>
            </a:r>
            <a:r>
              <a:rPr lang="en-GB" dirty="0" err="1">
                <a:solidFill>
                  <a:schemeClr val="tx1"/>
                </a:solidFill>
              </a:rPr>
              <a:t>rechterbovenhoek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en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houdt</a:t>
            </a:r>
            <a:r>
              <a:rPr lang="en-GB" dirty="0">
                <a:solidFill>
                  <a:schemeClr val="tx1"/>
                </a:solidFill>
              </a:rPr>
              <a:t> shift </a:t>
            </a:r>
            <a:r>
              <a:rPr lang="en-GB" dirty="0" err="1">
                <a:solidFill>
                  <a:schemeClr val="tx1"/>
                </a:solidFill>
              </a:rPr>
              <a:t>ingedrukt</a:t>
            </a:r>
            <a:r>
              <a:rPr lang="en-GB" dirty="0">
                <a:solidFill>
                  <a:schemeClr val="tx1"/>
                </a:solidFill>
              </a:rPr>
              <a:t>. </a:t>
            </a:r>
            <a:r>
              <a:rPr lang="en-GB" dirty="0" err="1">
                <a:solidFill>
                  <a:schemeClr val="tx1"/>
                </a:solidFill>
              </a:rPr>
              <a:t>Vergroot</a:t>
            </a:r>
            <a:r>
              <a:rPr lang="en-GB" dirty="0">
                <a:solidFill>
                  <a:schemeClr val="tx1"/>
                </a:solidFill>
              </a:rPr>
              <a:t> de </a:t>
            </a:r>
            <a:r>
              <a:rPr lang="en-GB" dirty="0" err="1">
                <a:solidFill>
                  <a:schemeClr val="tx1"/>
                </a:solidFill>
              </a:rPr>
              <a:t>foto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verhoudingsgewijs</a:t>
            </a:r>
            <a:r>
              <a:rPr lang="en-GB" dirty="0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629166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ulpmiddel - verloo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hoek 2">
            <a:extLst>
              <a:ext uri="{FF2B5EF4-FFF2-40B4-BE49-F238E27FC236}">
                <a16:creationId xmlns:a16="http://schemas.microsoft.com/office/drawing/2014/main" id="{F6D4E086-27B2-DA4F-A068-AC0304249781}"/>
              </a:ext>
            </a:extLst>
          </p:cNvPr>
          <p:cNvSpPr/>
          <p:nvPr userDrawn="1"/>
        </p:nvSpPr>
        <p:spPr>
          <a:xfrm>
            <a:off x="-3937518" y="0"/>
            <a:ext cx="3601616" cy="685800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r>
              <a:rPr lang="en-GB" b="1" dirty="0">
                <a:solidFill>
                  <a:schemeClr val="tx2"/>
                </a:solidFill>
              </a:rPr>
              <a:t>Help! De </a:t>
            </a:r>
            <a:r>
              <a:rPr lang="en-GB" b="1" dirty="0" err="1">
                <a:solidFill>
                  <a:schemeClr val="tx2"/>
                </a:solidFill>
              </a:rPr>
              <a:t>witte</a:t>
            </a:r>
            <a:r>
              <a:rPr lang="en-GB" b="1" dirty="0">
                <a:solidFill>
                  <a:schemeClr val="tx2"/>
                </a:solidFill>
              </a:rPr>
              <a:t> </a:t>
            </a:r>
            <a:r>
              <a:rPr lang="en-GB" b="1" dirty="0" err="1">
                <a:solidFill>
                  <a:schemeClr val="tx2"/>
                </a:solidFill>
              </a:rPr>
              <a:t>tekst</a:t>
            </a:r>
            <a:r>
              <a:rPr lang="en-GB" b="1" dirty="0">
                <a:solidFill>
                  <a:schemeClr val="tx2"/>
                </a:solidFill>
              </a:rPr>
              <a:t> over </a:t>
            </a:r>
            <a:r>
              <a:rPr lang="en-GB" b="1" dirty="0" err="1">
                <a:solidFill>
                  <a:schemeClr val="tx2"/>
                </a:solidFill>
              </a:rPr>
              <a:t>mijn</a:t>
            </a:r>
            <a:r>
              <a:rPr lang="en-GB" b="1" dirty="0">
                <a:solidFill>
                  <a:schemeClr val="tx2"/>
                </a:solidFill>
              </a:rPr>
              <a:t> </a:t>
            </a:r>
            <a:r>
              <a:rPr lang="en-GB" b="1" dirty="0" err="1">
                <a:solidFill>
                  <a:schemeClr val="tx2"/>
                </a:solidFill>
              </a:rPr>
              <a:t>foto</a:t>
            </a:r>
            <a:r>
              <a:rPr lang="en-GB" b="1" dirty="0">
                <a:solidFill>
                  <a:schemeClr val="tx2"/>
                </a:solidFill>
              </a:rPr>
              <a:t> is </a:t>
            </a:r>
            <a:r>
              <a:rPr lang="en-GB" b="1" dirty="0" err="1">
                <a:solidFill>
                  <a:schemeClr val="tx2"/>
                </a:solidFill>
              </a:rPr>
              <a:t>slecht</a:t>
            </a:r>
            <a:r>
              <a:rPr lang="en-GB" b="1" dirty="0">
                <a:solidFill>
                  <a:schemeClr val="tx2"/>
                </a:solidFill>
              </a:rPr>
              <a:t> </a:t>
            </a:r>
            <a:r>
              <a:rPr lang="en-GB" b="1" dirty="0" err="1">
                <a:solidFill>
                  <a:schemeClr val="tx2"/>
                </a:solidFill>
              </a:rPr>
              <a:t>leesbaar</a:t>
            </a:r>
            <a:r>
              <a:rPr lang="en-GB" b="1" dirty="0">
                <a:solidFill>
                  <a:schemeClr val="tx2"/>
                </a:solidFill>
              </a:rPr>
              <a:t>.</a:t>
            </a:r>
          </a:p>
          <a:p>
            <a:pPr algn="l"/>
            <a:endParaRPr lang="en-GB" dirty="0">
              <a:solidFill>
                <a:schemeClr val="tx1"/>
              </a:solidFill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Selecteer</a:t>
            </a:r>
            <a:r>
              <a:rPr lang="en-GB" dirty="0">
                <a:solidFill>
                  <a:schemeClr val="tx1"/>
                </a:solidFill>
              </a:rPr>
              <a:t> het </a:t>
            </a:r>
            <a:r>
              <a:rPr lang="en-GB" dirty="0" err="1">
                <a:solidFill>
                  <a:schemeClr val="tx1"/>
                </a:solidFill>
              </a:rPr>
              <a:t>verloopkader</a:t>
            </a:r>
            <a:r>
              <a:rPr lang="en-GB" dirty="0">
                <a:solidFill>
                  <a:schemeClr val="tx1"/>
                </a:solidFill>
              </a:rPr>
              <a:t> op </a:t>
            </a:r>
            <a:r>
              <a:rPr lang="en-GB" dirty="0" err="1">
                <a:solidFill>
                  <a:schemeClr val="tx1"/>
                </a:solidFill>
              </a:rPr>
              <a:t>deze</a:t>
            </a:r>
            <a:r>
              <a:rPr lang="en-GB" dirty="0">
                <a:solidFill>
                  <a:schemeClr val="tx1"/>
                </a:solidFill>
              </a:rPr>
              <a:t> slide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Plak</a:t>
            </a:r>
            <a:r>
              <a:rPr lang="en-GB" dirty="0">
                <a:solidFill>
                  <a:schemeClr val="tx1"/>
                </a:solidFill>
              </a:rPr>
              <a:t> het op de slide met de </a:t>
            </a:r>
            <a:r>
              <a:rPr lang="en-GB" dirty="0" err="1">
                <a:solidFill>
                  <a:schemeClr val="tx1"/>
                </a:solidFill>
              </a:rPr>
              <a:t>foto</a:t>
            </a:r>
            <a:endParaRPr lang="en-GB" dirty="0">
              <a:solidFill>
                <a:schemeClr val="tx1"/>
              </a:solidFill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Selecteer</a:t>
            </a:r>
            <a:r>
              <a:rPr lang="en-GB" dirty="0">
                <a:solidFill>
                  <a:schemeClr val="tx1"/>
                </a:solidFill>
              </a:rPr>
              <a:t> het </a:t>
            </a:r>
            <a:r>
              <a:rPr lang="en-GB" dirty="0" err="1">
                <a:solidFill>
                  <a:schemeClr val="tx1"/>
                </a:solidFill>
              </a:rPr>
              <a:t>verloopkader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en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klik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rechtermuisknop</a:t>
            </a:r>
            <a:endParaRPr lang="en-GB" dirty="0">
              <a:solidFill>
                <a:schemeClr val="tx1"/>
              </a:solidFill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Kies</a:t>
            </a:r>
            <a:r>
              <a:rPr lang="en-GB" dirty="0">
                <a:solidFill>
                  <a:schemeClr val="tx1"/>
                </a:solidFill>
              </a:rPr>
              <a:t>: ‘</a:t>
            </a:r>
            <a:r>
              <a:rPr lang="en-GB" dirty="0" err="1">
                <a:solidFill>
                  <a:schemeClr val="tx1"/>
                </a:solidFill>
              </a:rPr>
              <a:t>Naar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Achtergrond</a:t>
            </a:r>
            <a:r>
              <a:rPr lang="en-GB" dirty="0">
                <a:solidFill>
                  <a:schemeClr val="tx1"/>
                </a:solidFill>
              </a:rPr>
              <a:t>’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Seleceer</a:t>
            </a:r>
            <a:r>
              <a:rPr lang="en-GB" dirty="0">
                <a:solidFill>
                  <a:schemeClr val="tx1"/>
                </a:solidFill>
              </a:rPr>
              <a:t> de </a:t>
            </a:r>
            <a:r>
              <a:rPr lang="en-GB" dirty="0" err="1">
                <a:solidFill>
                  <a:schemeClr val="tx1"/>
                </a:solidFill>
              </a:rPr>
              <a:t>foto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en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klik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rechtermuisknop</a:t>
            </a:r>
            <a:endParaRPr lang="en-GB" dirty="0">
              <a:solidFill>
                <a:schemeClr val="tx1"/>
              </a:solidFill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GB" dirty="0" err="1">
                <a:solidFill>
                  <a:schemeClr val="tx1"/>
                </a:solidFill>
              </a:rPr>
              <a:t>Kies</a:t>
            </a:r>
            <a:r>
              <a:rPr lang="en-GB" dirty="0">
                <a:solidFill>
                  <a:schemeClr val="tx1"/>
                </a:solidFill>
              </a:rPr>
              <a:t>: ‘</a:t>
            </a:r>
            <a:r>
              <a:rPr lang="en-GB" dirty="0" err="1">
                <a:solidFill>
                  <a:schemeClr val="tx1"/>
                </a:solidFill>
              </a:rPr>
              <a:t>Naar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Achtergrond</a:t>
            </a:r>
            <a:r>
              <a:rPr lang="en-GB" dirty="0">
                <a:solidFill>
                  <a:schemeClr val="tx1"/>
                </a:solidFill>
              </a:rPr>
              <a:t>’</a:t>
            </a:r>
          </a:p>
          <a:p>
            <a:pPr marL="342900" indent="-342900" algn="l">
              <a:buFont typeface="+mj-lt"/>
              <a:buAutoNum type="arabicPeriod"/>
            </a:pPr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33631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volg met beeld en tekst - Oran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afbeelding 8">
            <a:extLst>
              <a:ext uri="{FF2B5EF4-FFF2-40B4-BE49-F238E27FC236}">
                <a16:creationId xmlns:a16="http://schemas.microsoft.com/office/drawing/2014/main" id="{29558FA1-0FBD-2748-B068-A13ECFFC62B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112125" y="0"/>
            <a:ext cx="4079875" cy="6858000"/>
          </a:xfrm>
          <a:prstGeom prst="rect">
            <a:avLst/>
          </a:prstGeom>
          <a:blipFill>
            <a:blip r:embed="rId2"/>
            <a:srcRect/>
            <a:stretch>
              <a:fillRect t="-39" b="-39"/>
            </a:stretch>
          </a:blipFill>
        </p:spPr>
        <p:txBody>
          <a:bodyPr anchor="ctr">
            <a:normAutofit/>
          </a:bodyPr>
          <a:lstStyle>
            <a:lvl1pPr marL="0" indent="0" algn="ctr">
              <a:buNone/>
              <a:defRPr sz="1000" b="1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12" name="Vrije vorm 11">
            <a:extLst>
              <a:ext uri="{FF2B5EF4-FFF2-40B4-BE49-F238E27FC236}">
                <a16:creationId xmlns:a16="http://schemas.microsoft.com/office/drawing/2014/main" id="{7CFF6778-17AE-DA49-98CC-ADAE78492935}"/>
              </a:ext>
            </a:extLst>
          </p:cNvPr>
          <p:cNvSpPr/>
          <p:nvPr userDrawn="1"/>
        </p:nvSpPr>
        <p:spPr>
          <a:xfrm>
            <a:off x="1060704" y="736464"/>
            <a:ext cx="875663" cy="5338345"/>
          </a:xfrm>
          <a:custGeom>
            <a:avLst/>
            <a:gdLst>
              <a:gd name="connsiteX0" fmla="*/ 0 w 875663"/>
              <a:gd name="connsiteY0" fmla="*/ 0 h 5338345"/>
              <a:gd name="connsiteX1" fmla="*/ 875663 w 875663"/>
              <a:gd name="connsiteY1" fmla="*/ 0 h 5338345"/>
              <a:gd name="connsiteX2" fmla="*/ 875663 w 875663"/>
              <a:gd name="connsiteY2" fmla="*/ 150312 h 5338345"/>
              <a:gd name="connsiteX3" fmla="*/ 146986 w 875663"/>
              <a:gd name="connsiteY3" fmla="*/ 150312 h 5338345"/>
              <a:gd name="connsiteX4" fmla="*/ 146986 w 875663"/>
              <a:gd name="connsiteY4" fmla="*/ 5188033 h 5338345"/>
              <a:gd name="connsiteX5" fmla="*/ 875663 w 875663"/>
              <a:gd name="connsiteY5" fmla="*/ 5188033 h 5338345"/>
              <a:gd name="connsiteX6" fmla="*/ 875663 w 875663"/>
              <a:gd name="connsiteY6" fmla="*/ 5338345 h 5338345"/>
              <a:gd name="connsiteX7" fmla="*/ 0 w 875663"/>
              <a:gd name="connsiteY7" fmla="*/ 5338345 h 5338345"/>
              <a:gd name="connsiteX8" fmla="*/ 0 w 875663"/>
              <a:gd name="connsiteY8" fmla="*/ 5188033 h 5338345"/>
              <a:gd name="connsiteX9" fmla="*/ 1 w 875663"/>
              <a:gd name="connsiteY9" fmla="*/ 5188033 h 5338345"/>
              <a:gd name="connsiteX10" fmla="*/ 1 w 875663"/>
              <a:gd name="connsiteY10" fmla="*/ 150312 h 5338345"/>
              <a:gd name="connsiteX11" fmla="*/ 0 w 875663"/>
              <a:gd name="connsiteY11" fmla="*/ 150312 h 533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75663" h="5338345">
                <a:moveTo>
                  <a:pt x="0" y="0"/>
                </a:moveTo>
                <a:lnTo>
                  <a:pt x="875663" y="0"/>
                </a:lnTo>
                <a:lnTo>
                  <a:pt x="875663" y="150312"/>
                </a:lnTo>
                <a:lnTo>
                  <a:pt x="146986" y="150312"/>
                </a:lnTo>
                <a:lnTo>
                  <a:pt x="146986" y="5188033"/>
                </a:lnTo>
                <a:lnTo>
                  <a:pt x="875663" y="5188033"/>
                </a:lnTo>
                <a:lnTo>
                  <a:pt x="875663" y="5338345"/>
                </a:lnTo>
                <a:lnTo>
                  <a:pt x="0" y="5338345"/>
                </a:lnTo>
                <a:lnTo>
                  <a:pt x="0" y="5188033"/>
                </a:lnTo>
                <a:lnTo>
                  <a:pt x="1" y="5188033"/>
                </a:lnTo>
                <a:lnTo>
                  <a:pt x="1" y="150312"/>
                </a:lnTo>
                <a:lnTo>
                  <a:pt x="0" y="15031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Vrije vorm 12">
            <a:extLst>
              <a:ext uri="{FF2B5EF4-FFF2-40B4-BE49-F238E27FC236}">
                <a16:creationId xmlns:a16="http://schemas.microsoft.com/office/drawing/2014/main" id="{21171CEC-C4FA-E94B-80C0-8E96BAC9C092}"/>
              </a:ext>
            </a:extLst>
          </p:cNvPr>
          <p:cNvSpPr/>
          <p:nvPr userDrawn="1"/>
        </p:nvSpPr>
        <p:spPr>
          <a:xfrm flipH="1">
            <a:off x="5027377" y="736464"/>
            <a:ext cx="875663" cy="5338345"/>
          </a:xfrm>
          <a:custGeom>
            <a:avLst/>
            <a:gdLst>
              <a:gd name="connsiteX0" fmla="*/ 0 w 875663"/>
              <a:gd name="connsiteY0" fmla="*/ 0 h 5338345"/>
              <a:gd name="connsiteX1" fmla="*/ 875663 w 875663"/>
              <a:gd name="connsiteY1" fmla="*/ 0 h 5338345"/>
              <a:gd name="connsiteX2" fmla="*/ 875663 w 875663"/>
              <a:gd name="connsiteY2" fmla="*/ 150312 h 5338345"/>
              <a:gd name="connsiteX3" fmla="*/ 146986 w 875663"/>
              <a:gd name="connsiteY3" fmla="*/ 150312 h 5338345"/>
              <a:gd name="connsiteX4" fmla="*/ 146986 w 875663"/>
              <a:gd name="connsiteY4" fmla="*/ 5188033 h 5338345"/>
              <a:gd name="connsiteX5" fmla="*/ 875663 w 875663"/>
              <a:gd name="connsiteY5" fmla="*/ 5188033 h 5338345"/>
              <a:gd name="connsiteX6" fmla="*/ 875663 w 875663"/>
              <a:gd name="connsiteY6" fmla="*/ 5338345 h 5338345"/>
              <a:gd name="connsiteX7" fmla="*/ 0 w 875663"/>
              <a:gd name="connsiteY7" fmla="*/ 5338345 h 5338345"/>
              <a:gd name="connsiteX8" fmla="*/ 0 w 875663"/>
              <a:gd name="connsiteY8" fmla="*/ 5188033 h 5338345"/>
              <a:gd name="connsiteX9" fmla="*/ 1 w 875663"/>
              <a:gd name="connsiteY9" fmla="*/ 5188033 h 5338345"/>
              <a:gd name="connsiteX10" fmla="*/ 1 w 875663"/>
              <a:gd name="connsiteY10" fmla="*/ 150312 h 5338345"/>
              <a:gd name="connsiteX11" fmla="*/ 0 w 875663"/>
              <a:gd name="connsiteY11" fmla="*/ 150312 h 533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75663" h="5338345">
                <a:moveTo>
                  <a:pt x="0" y="0"/>
                </a:moveTo>
                <a:lnTo>
                  <a:pt x="875663" y="0"/>
                </a:lnTo>
                <a:lnTo>
                  <a:pt x="875663" y="150312"/>
                </a:lnTo>
                <a:lnTo>
                  <a:pt x="146986" y="150312"/>
                </a:lnTo>
                <a:lnTo>
                  <a:pt x="146986" y="5188033"/>
                </a:lnTo>
                <a:lnTo>
                  <a:pt x="875663" y="5188033"/>
                </a:lnTo>
                <a:lnTo>
                  <a:pt x="875663" y="5338345"/>
                </a:lnTo>
                <a:lnTo>
                  <a:pt x="0" y="5338345"/>
                </a:lnTo>
                <a:lnTo>
                  <a:pt x="0" y="5188033"/>
                </a:lnTo>
                <a:lnTo>
                  <a:pt x="1" y="5188033"/>
                </a:lnTo>
                <a:lnTo>
                  <a:pt x="1" y="150312"/>
                </a:lnTo>
                <a:lnTo>
                  <a:pt x="0" y="15031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4" name="Titel 23">
            <a:extLst>
              <a:ext uri="{FF2B5EF4-FFF2-40B4-BE49-F238E27FC236}">
                <a16:creationId xmlns:a16="http://schemas.microsoft.com/office/drawing/2014/main" id="{7A3862EF-CDC4-5D42-AC93-1CDF5C8B62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00340" y="1153410"/>
            <a:ext cx="3960000" cy="3430313"/>
          </a:xfrm>
          <a:prstGeom prst="rect">
            <a:avLst/>
          </a:prstGeom>
        </p:spPr>
        <p:txBody>
          <a:bodyPr/>
          <a:lstStyle>
            <a:lvl1pPr>
              <a:defRPr sz="38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Hier is ruimte voor een titel </a:t>
            </a:r>
            <a:endParaRPr lang="en-GB" dirty="0"/>
          </a:p>
        </p:txBody>
      </p:sp>
      <p:sp>
        <p:nvSpPr>
          <p:cNvPr id="15" name="Tijdelijke aanduiding voor tekst 25">
            <a:extLst>
              <a:ext uri="{FF2B5EF4-FFF2-40B4-BE49-F238E27FC236}">
                <a16:creationId xmlns:a16="http://schemas.microsoft.com/office/drawing/2014/main" id="{6422A1FA-E8D2-D242-9E69-382E0B26343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500340" y="4773609"/>
            <a:ext cx="3960000" cy="90000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200"/>
            </a:lvl1pPr>
          </a:lstStyle>
          <a:p>
            <a:pPr lvl="0"/>
            <a:r>
              <a:rPr lang="en-GB" dirty="0" err="1"/>
              <a:t>Plaats</a:t>
            </a:r>
            <a:r>
              <a:rPr lang="en-GB" dirty="0"/>
              <a:t> </a:t>
            </a:r>
            <a:r>
              <a:rPr lang="en-GB" dirty="0" err="1"/>
              <a:t>hier</a:t>
            </a:r>
            <a:r>
              <a:rPr lang="en-GB" dirty="0"/>
              <a:t> </a:t>
            </a:r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ondertitel</a:t>
            </a:r>
            <a:endParaRPr lang="en-GB" dirty="0"/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1C2241A0-543C-D44C-86F2-E453239BF6A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0704" y="6377762"/>
            <a:ext cx="2868047" cy="163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2805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ervolg met beeld en tekst - Oran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afbeelding 8">
            <a:extLst>
              <a:ext uri="{FF2B5EF4-FFF2-40B4-BE49-F238E27FC236}">
                <a16:creationId xmlns:a16="http://schemas.microsoft.com/office/drawing/2014/main" id="{29558FA1-0FBD-2748-B068-A13ECFFC62B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112125" y="0"/>
            <a:ext cx="4079875" cy="68580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1"/>
            </a:lvl1pPr>
          </a:lstStyle>
          <a:p>
            <a:endParaRPr lang="en-GB" dirty="0"/>
          </a:p>
        </p:txBody>
      </p:sp>
      <p:sp>
        <p:nvSpPr>
          <p:cNvPr id="12" name="Vrije vorm 11">
            <a:extLst>
              <a:ext uri="{FF2B5EF4-FFF2-40B4-BE49-F238E27FC236}">
                <a16:creationId xmlns:a16="http://schemas.microsoft.com/office/drawing/2014/main" id="{7CFF6778-17AE-DA49-98CC-ADAE78492935}"/>
              </a:ext>
            </a:extLst>
          </p:cNvPr>
          <p:cNvSpPr/>
          <p:nvPr userDrawn="1"/>
        </p:nvSpPr>
        <p:spPr>
          <a:xfrm>
            <a:off x="1060704" y="736464"/>
            <a:ext cx="875663" cy="5338345"/>
          </a:xfrm>
          <a:custGeom>
            <a:avLst/>
            <a:gdLst>
              <a:gd name="connsiteX0" fmla="*/ 0 w 875663"/>
              <a:gd name="connsiteY0" fmla="*/ 0 h 5338345"/>
              <a:gd name="connsiteX1" fmla="*/ 875663 w 875663"/>
              <a:gd name="connsiteY1" fmla="*/ 0 h 5338345"/>
              <a:gd name="connsiteX2" fmla="*/ 875663 w 875663"/>
              <a:gd name="connsiteY2" fmla="*/ 150312 h 5338345"/>
              <a:gd name="connsiteX3" fmla="*/ 146986 w 875663"/>
              <a:gd name="connsiteY3" fmla="*/ 150312 h 5338345"/>
              <a:gd name="connsiteX4" fmla="*/ 146986 w 875663"/>
              <a:gd name="connsiteY4" fmla="*/ 5188033 h 5338345"/>
              <a:gd name="connsiteX5" fmla="*/ 875663 w 875663"/>
              <a:gd name="connsiteY5" fmla="*/ 5188033 h 5338345"/>
              <a:gd name="connsiteX6" fmla="*/ 875663 w 875663"/>
              <a:gd name="connsiteY6" fmla="*/ 5338345 h 5338345"/>
              <a:gd name="connsiteX7" fmla="*/ 0 w 875663"/>
              <a:gd name="connsiteY7" fmla="*/ 5338345 h 5338345"/>
              <a:gd name="connsiteX8" fmla="*/ 0 w 875663"/>
              <a:gd name="connsiteY8" fmla="*/ 5188033 h 5338345"/>
              <a:gd name="connsiteX9" fmla="*/ 1 w 875663"/>
              <a:gd name="connsiteY9" fmla="*/ 5188033 h 5338345"/>
              <a:gd name="connsiteX10" fmla="*/ 1 w 875663"/>
              <a:gd name="connsiteY10" fmla="*/ 150312 h 5338345"/>
              <a:gd name="connsiteX11" fmla="*/ 0 w 875663"/>
              <a:gd name="connsiteY11" fmla="*/ 150312 h 533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75663" h="5338345">
                <a:moveTo>
                  <a:pt x="0" y="0"/>
                </a:moveTo>
                <a:lnTo>
                  <a:pt x="875663" y="0"/>
                </a:lnTo>
                <a:lnTo>
                  <a:pt x="875663" y="150312"/>
                </a:lnTo>
                <a:lnTo>
                  <a:pt x="146986" y="150312"/>
                </a:lnTo>
                <a:lnTo>
                  <a:pt x="146986" y="5188033"/>
                </a:lnTo>
                <a:lnTo>
                  <a:pt x="875663" y="5188033"/>
                </a:lnTo>
                <a:lnTo>
                  <a:pt x="875663" y="5338345"/>
                </a:lnTo>
                <a:lnTo>
                  <a:pt x="0" y="5338345"/>
                </a:lnTo>
                <a:lnTo>
                  <a:pt x="0" y="5188033"/>
                </a:lnTo>
                <a:lnTo>
                  <a:pt x="1" y="5188033"/>
                </a:lnTo>
                <a:lnTo>
                  <a:pt x="1" y="150312"/>
                </a:lnTo>
                <a:lnTo>
                  <a:pt x="0" y="15031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Vrije vorm 12">
            <a:extLst>
              <a:ext uri="{FF2B5EF4-FFF2-40B4-BE49-F238E27FC236}">
                <a16:creationId xmlns:a16="http://schemas.microsoft.com/office/drawing/2014/main" id="{21171CEC-C4FA-E94B-80C0-8E96BAC9C092}"/>
              </a:ext>
            </a:extLst>
          </p:cNvPr>
          <p:cNvSpPr/>
          <p:nvPr userDrawn="1"/>
        </p:nvSpPr>
        <p:spPr>
          <a:xfrm flipH="1">
            <a:off x="5027377" y="736464"/>
            <a:ext cx="875663" cy="5338345"/>
          </a:xfrm>
          <a:custGeom>
            <a:avLst/>
            <a:gdLst>
              <a:gd name="connsiteX0" fmla="*/ 0 w 875663"/>
              <a:gd name="connsiteY0" fmla="*/ 0 h 5338345"/>
              <a:gd name="connsiteX1" fmla="*/ 875663 w 875663"/>
              <a:gd name="connsiteY1" fmla="*/ 0 h 5338345"/>
              <a:gd name="connsiteX2" fmla="*/ 875663 w 875663"/>
              <a:gd name="connsiteY2" fmla="*/ 150312 h 5338345"/>
              <a:gd name="connsiteX3" fmla="*/ 146986 w 875663"/>
              <a:gd name="connsiteY3" fmla="*/ 150312 h 5338345"/>
              <a:gd name="connsiteX4" fmla="*/ 146986 w 875663"/>
              <a:gd name="connsiteY4" fmla="*/ 5188033 h 5338345"/>
              <a:gd name="connsiteX5" fmla="*/ 875663 w 875663"/>
              <a:gd name="connsiteY5" fmla="*/ 5188033 h 5338345"/>
              <a:gd name="connsiteX6" fmla="*/ 875663 w 875663"/>
              <a:gd name="connsiteY6" fmla="*/ 5338345 h 5338345"/>
              <a:gd name="connsiteX7" fmla="*/ 0 w 875663"/>
              <a:gd name="connsiteY7" fmla="*/ 5338345 h 5338345"/>
              <a:gd name="connsiteX8" fmla="*/ 0 w 875663"/>
              <a:gd name="connsiteY8" fmla="*/ 5188033 h 5338345"/>
              <a:gd name="connsiteX9" fmla="*/ 1 w 875663"/>
              <a:gd name="connsiteY9" fmla="*/ 5188033 h 5338345"/>
              <a:gd name="connsiteX10" fmla="*/ 1 w 875663"/>
              <a:gd name="connsiteY10" fmla="*/ 150312 h 5338345"/>
              <a:gd name="connsiteX11" fmla="*/ 0 w 875663"/>
              <a:gd name="connsiteY11" fmla="*/ 150312 h 533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75663" h="5338345">
                <a:moveTo>
                  <a:pt x="0" y="0"/>
                </a:moveTo>
                <a:lnTo>
                  <a:pt x="875663" y="0"/>
                </a:lnTo>
                <a:lnTo>
                  <a:pt x="875663" y="150312"/>
                </a:lnTo>
                <a:lnTo>
                  <a:pt x="146986" y="150312"/>
                </a:lnTo>
                <a:lnTo>
                  <a:pt x="146986" y="5188033"/>
                </a:lnTo>
                <a:lnTo>
                  <a:pt x="875663" y="5188033"/>
                </a:lnTo>
                <a:lnTo>
                  <a:pt x="875663" y="5338345"/>
                </a:lnTo>
                <a:lnTo>
                  <a:pt x="0" y="5338345"/>
                </a:lnTo>
                <a:lnTo>
                  <a:pt x="0" y="5188033"/>
                </a:lnTo>
                <a:lnTo>
                  <a:pt x="1" y="5188033"/>
                </a:lnTo>
                <a:lnTo>
                  <a:pt x="1" y="150312"/>
                </a:lnTo>
                <a:lnTo>
                  <a:pt x="0" y="15031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4" name="Titel 23">
            <a:extLst>
              <a:ext uri="{FF2B5EF4-FFF2-40B4-BE49-F238E27FC236}">
                <a16:creationId xmlns:a16="http://schemas.microsoft.com/office/drawing/2014/main" id="{7A3862EF-CDC4-5D42-AC93-1CDF5C8B62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00340" y="1153410"/>
            <a:ext cx="3960000" cy="3430313"/>
          </a:xfrm>
          <a:prstGeom prst="rect">
            <a:avLst/>
          </a:prstGeom>
        </p:spPr>
        <p:txBody>
          <a:bodyPr/>
          <a:lstStyle>
            <a:lvl1pPr>
              <a:defRPr sz="38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Hier is ruimte voor een titel </a:t>
            </a:r>
            <a:endParaRPr lang="en-GB" dirty="0"/>
          </a:p>
        </p:txBody>
      </p:sp>
      <p:sp>
        <p:nvSpPr>
          <p:cNvPr id="15" name="Tijdelijke aanduiding voor tekst 25">
            <a:extLst>
              <a:ext uri="{FF2B5EF4-FFF2-40B4-BE49-F238E27FC236}">
                <a16:creationId xmlns:a16="http://schemas.microsoft.com/office/drawing/2014/main" id="{6422A1FA-E8D2-D242-9E69-382E0B26343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500340" y="4773609"/>
            <a:ext cx="3960000" cy="90000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200"/>
            </a:lvl1pPr>
          </a:lstStyle>
          <a:p>
            <a:pPr lvl="0"/>
            <a:r>
              <a:rPr lang="en-GB" dirty="0" err="1"/>
              <a:t>Plaats</a:t>
            </a:r>
            <a:r>
              <a:rPr lang="en-GB" dirty="0"/>
              <a:t> </a:t>
            </a:r>
            <a:r>
              <a:rPr lang="en-GB" dirty="0" err="1"/>
              <a:t>hier</a:t>
            </a:r>
            <a:r>
              <a:rPr lang="en-GB" dirty="0"/>
              <a:t> </a:t>
            </a:r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ondertitel</a:t>
            </a:r>
            <a:endParaRPr lang="en-GB" dirty="0"/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1C2241A0-543C-D44C-86F2-E453239BF6A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0704" y="6377762"/>
            <a:ext cx="2868047" cy="163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1567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4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8.xml"/><Relationship Id="rId9" Type="http://schemas.openxmlformats.org/officeDocument/2006/relationships/theme" Target="../theme/theme6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7.xml"/><Relationship Id="rId10" Type="http://schemas.openxmlformats.org/officeDocument/2006/relationships/theme" Target="../theme/theme7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65146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95" r:id="rId2"/>
    <p:sldLayoutId id="2147483683" r:id="rId3"/>
    <p:sldLayoutId id="2147483684" r:id="rId4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94643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51" r:id="rId2"/>
    <p:sldLayoutId id="2147483682" r:id="rId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75020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85" r:id="rId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5110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046822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5110" userDrawn="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4255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7" r:id="rId2"/>
    <p:sldLayoutId id="2147483688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51BE9F6E-9178-4A42-87E6-93D661503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E500A6AF-67F0-5E48-A40E-600F11B0A8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90A79BCE-71C8-F846-9647-1B9D420CAE5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FCE9FC-C9DD-4C47-80D7-5019C090391E}" type="datetime1">
              <a:rPr lang="nl-NL" smtClean="0"/>
              <a:t>17-4-2025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3EB2B92-8AD8-704B-A65F-AFFC69FBE3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3710F375-899C-FD40-9102-B2F165C3ED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C9D0BA-D606-4546-9748-B07575EFE9B6}" type="slidenum">
              <a:rPr lang="en-GB" smtClean="0"/>
              <a:t>‹#›</a:t>
            </a:fld>
            <a:endParaRPr lang="en-GB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D6B57CF8-6551-2F49-8246-C7A72E6AECAC}"/>
              </a:ext>
            </a:extLst>
          </p:cNvPr>
          <p:cNvSpPr/>
          <p:nvPr userDrawn="1"/>
        </p:nvSpPr>
        <p:spPr>
          <a:xfrm>
            <a:off x="838200" y="-1"/>
            <a:ext cx="10512000" cy="162000"/>
          </a:xfrm>
          <a:prstGeom prst="rect">
            <a:avLst/>
          </a:prstGeom>
          <a:solidFill>
            <a:srgbClr val="D17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54552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71" r:id="rId2"/>
    <p:sldLayoutId id="2147483665" r:id="rId3"/>
    <p:sldLayoutId id="2147483666" r:id="rId4"/>
    <p:sldLayoutId id="2147483667" r:id="rId5"/>
    <p:sldLayoutId id="2147483672" r:id="rId6"/>
    <p:sldLayoutId id="2147483670" r:id="rId7"/>
    <p:sldLayoutId id="2147483673" r:id="rId8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531A6A91-58BE-6E41-860C-77B52C0FFD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EF65EC48-E8D5-9740-873C-3350545521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29FAEAD3-4DAF-2946-933E-44CA67B0F4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CE388F-804A-504A-8DB1-3735CB7C8802}" type="datetimeFigureOut">
              <a:rPr lang="en-GB" smtClean="0"/>
              <a:t>17/04/2025</a:t>
            </a:fld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9C5990C9-3ECA-AF40-894C-FE5C42CB15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20CB35-23EF-604E-A52A-63372DAFEC65}" type="slidenum">
              <a:rPr lang="en-GB" smtClean="0"/>
              <a:t>‹#›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337AA28A-808B-3A4C-95EB-B825D4D789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76566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90" r:id="rId2"/>
    <p:sldLayoutId id="2147483693" r:id="rId3"/>
    <p:sldLayoutId id="2147483689" r:id="rId4"/>
    <p:sldLayoutId id="2147483677" r:id="rId5"/>
    <p:sldLayoutId id="2147483692" r:id="rId6"/>
    <p:sldLayoutId id="2147483694" r:id="rId7"/>
    <p:sldLayoutId id="2147483691" r:id="rId8"/>
    <p:sldLayoutId id="2147483696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F43C86A3-B819-8C4B-9908-77C84CBE2F6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5" name="Groep 4">
            <a:extLst>
              <a:ext uri="{FF2B5EF4-FFF2-40B4-BE49-F238E27FC236}">
                <a16:creationId xmlns:a16="http://schemas.microsoft.com/office/drawing/2014/main" id="{E95B7435-326A-6D47-AE17-3E48302EF692}"/>
              </a:ext>
            </a:extLst>
          </p:cNvPr>
          <p:cNvGrpSpPr/>
          <p:nvPr userDrawn="1"/>
        </p:nvGrpSpPr>
        <p:grpSpPr>
          <a:xfrm>
            <a:off x="836869" y="461691"/>
            <a:ext cx="8172659" cy="5793923"/>
            <a:chOff x="836869" y="461691"/>
            <a:chExt cx="8172659" cy="5793923"/>
          </a:xfrm>
        </p:grpSpPr>
        <p:sp>
          <p:nvSpPr>
            <p:cNvPr id="6" name="Rechthoek 5">
              <a:extLst>
                <a:ext uri="{FF2B5EF4-FFF2-40B4-BE49-F238E27FC236}">
                  <a16:creationId xmlns:a16="http://schemas.microsoft.com/office/drawing/2014/main" id="{72165FDA-0BC2-3543-8AAC-1F931D529173}"/>
                </a:ext>
              </a:extLst>
            </p:cNvPr>
            <p:cNvSpPr/>
            <p:nvPr userDrawn="1"/>
          </p:nvSpPr>
          <p:spPr>
            <a:xfrm>
              <a:off x="842682" y="461691"/>
              <a:ext cx="3762248" cy="1692771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r>
                <a:rPr lang="nl-NL" sz="11000" b="1" dirty="0">
                  <a:solidFill>
                    <a:srgbClr val="D17D00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share</a:t>
              </a:r>
              <a:endParaRPr lang="en-GB" sz="11000" dirty="0"/>
            </a:p>
          </p:txBody>
        </p:sp>
        <p:sp>
          <p:nvSpPr>
            <p:cNvPr id="10" name="Rechthoek 9">
              <a:extLst>
                <a:ext uri="{FF2B5EF4-FFF2-40B4-BE49-F238E27FC236}">
                  <a16:creationId xmlns:a16="http://schemas.microsoft.com/office/drawing/2014/main" id="{3935163F-D508-B44E-B86C-84CF36037CCB}"/>
                </a:ext>
              </a:extLst>
            </p:cNvPr>
            <p:cNvSpPr/>
            <p:nvPr userDrawn="1"/>
          </p:nvSpPr>
          <p:spPr>
            <a:xfrm>
              <a:off x="842682" y="1691277"/>
              <a:ext cx="8166846" cy="169277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nl-NL" sz="11000" b="1" dirty="0" err="1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your</a:t>
              </a:r>
              <a:r>
                <a:rPr lang="nl-NL" sz="11000" b="1" dirty="0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 talent.</a:t>
              </a:r>
              <a:endParaRPr lang="en-GB" sz="11000" dirty="0">
                <a:solidFill>
                  <a:schemeClr val="bg1"/>
                </a:solidFill>
              </a:endParaRPr>
            </a:p>
          </p:txBody>
        </p:sp>
        <p:sp>
          <p:nvSpPr>
            <p:cNvPr id="11" name="Rechthoek 10">
              <a:extLst>
                <a:ext uri="{FF2B5EF4-FFF2-40B4-BE49-F238E27FC236}">
                  <a16:creationId xmlns:a16="http://schemas.microsoft.com/office/drawing/2014/main" id="{DD2B0FC7-FAF7-C44F-814E-0A55830DFDB0}"/>
                </a:ext>
              </a:extLst>
            </p:cNvPr>
            <p:cNvSpPr/>
            <p:nvPr userDrawn="1"/>
          </p:nvSpPr>
          <p:spPr>
            <a:xfrm>
              <a:off x="836869" y="3127060"/>
              <a:ext cx="3683701" cy="1692771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r>
                <a:rPr lang="nl-NL" sz="11000" b="1" dirty="0">
                  <a:solidFill>
                    <a:srgbClr val="D17D00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move</a:t>
              </a:r>
              <a:endParaRPr lang="en-GB" sz="11000" dirty="0"/>
            </a:p>
          </p:txBody>
        </p:sp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9D3ACC26-525B-F048-915C-CFC4C18FE702}"/>
                </a:ext>
              </a:extLst>
            </p:cNvPr>
            <p:cNvSpPr/>
            <p:nvPr userDrawn="1"/>
          </p:nvSpPr>
          <p:spPr>
            <a:xfrm>
              <a:off x="836869" y="4562843"/>
              <a:ext cx="6658874" cy="1692771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r>
                <a:rPr lang="nl-NL" sz="11000" b="1" dirty="0" err="1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the</a:t>
              </a:r>
              <a:r>
                <a:rPr lang="nl-NL" sz="11000" b="1" dirty="0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nl-NL" sz="11000" b="1" dirty="0" err="1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world</a:t>
              </a:r>
              <a:r>
                <a:rPr lang="nl-NL" sz="11000" b="1" dirty="0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  <a:endParaRPr lang="en-GB" sz="110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688988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slideLayout" Target="../slideLayouts/slideLayout16.xml"/><Relationship Id="rId1" Type="http://schemas.openxmlformats.org/officeDocument/2006/relationships/video" Target="https://www.youtube.com/embed/XcfxkHrHTVE?feature=oembed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slideLayout" Target="../slideLayouts/slideLayout16.xml"/><Relationship Id="rId1" Type="http://schemas.openxmlformats.org/officeDocument/2006/relationships/video" Target="https://www.youtube.com/embed/rJzjDszODTI?feature=oembed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remi-ui.github.io/" TargetMode="External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46.png"/><Relationship Id="rId5" Type="http://schemas.openxmlformats.org/officeDocument/2006/relationships/hyperlink" Target="https://www.codecademy.com/courses/getting-started-with-python-for-data-science/" TargetMode="External"/><Relationship Id="rId4" Type="http://schemas.openxmlformats.org/officeDocument/2006/relationships/hyperlink" Target="https://python-tb.nl/" TargetMode="Externa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EB1DAB9-CA17-380F-7227-337732D5599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pic>
        <p:nvPicPr>
          <p:cNvPr id="12" name="Picture Placeholder 11" descr="A picture containing text, indoor, screen, screenshot&#10;&#10;Description automatically generated">
            <a:extLst>
              <a:ext uri="{FF2B5EF4-FFF2-40B4-BE49-F238E27FC236}">
                <a16:creationId xmlns:a16="http://schemas.microsoft.com/office/drawing/2014/main" id="{267ED1E2-71EF-1613-1890-0569B686794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alphaModFix amt="35000"/>
          </a:blip>
          <a:srcRect t="7865" b="7865"/>
          <a:stretch>
            <a:fillRect/>
          </a:stretch>
        </p:blipFill>
        <p:spPr>
          <a:xfrm>
            <a:off x="0" y="0"/>
            <a:ext cx="12192000" cy="6858000"/>
          </a:xfrm>
        </p:spPr>
      </p:pic>
      <p:pic>
        <p:nvPicPr>
          <p:cNvPr id="1028" name="Picture 4" descr="Python (programming language) - Wikipedia">
            <a:extLst>
              <a:ext uri="{FF2B5EF4-FFF2-40B4-BE49-F238E27FC236}">
                <a16:creationId xmlns:a16="http://schemas.microsoft.com/office/drawing/2014/main" id="{A14C1930-D72F-2369-1712-5A9610C4F7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5632" y="3006630"/>
            <a:ext cx="834196" cy="914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B67458F8-A674-9BF0-30A5-4E1BA72E4D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14634" y="746320"/>
            <a:ext cx="3439164" cy="1004567"/>
          </a:xfrm>
          <a:prstGeom prst="rect">
            <a:avLst/>
          </a:prstGeom>
        </p:spPr>
      </p:pic>
      <p:sp>
        <p:nvSpPr>
          <p:cNvPr id="17" name="Titel 4">
            <a:extLst>
              <a:ext uri="{FF2B5EF4-FFF2-40B4-BE49-F238E27FC236}">
                <a16:creationId xmlns:a16="http://schemas.microsoft.com/office/drawing/2014/main" id="{FCB6D44A-916E-4D19-E20B-6B1D1F5B0DD9}"/>
              </a:ext>
            </a:extLst>
          </p:cNvPr>
          <p:cNvSpPr txBox="1">
            <a:spLocks/>
          </p:cNvSpPr>
          <p:nvPr/>
        </p:nvSpPr>
        <p:spPr>
          <a:xfrm>
            <a:off x="340486" y="3137000"/>
            <a:ext cx="10515600" cy="58399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dirty="0" err="1">
                <a:solidFill>
                  <a:schemeClr val="bg1"/>
                </a:solidFill>
              </a:rPr>
              <a:t>Datageletterdheid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2" name="Titel 4">
            <a:extLst>
              <a:ext uri="{FF2B5EF4-FFF2-40B4-BE49-F238E27FC236}">
                <a16:creationId xmlns:a16="http://schemas.microsoft.com/office/drawing/2014/main" id="{29525EE7-670F-0139-0594-29D61E17126F}"/>
              </a:ext>
            </a:extLst>
          </p:cNvPr>
          <p:cNvSpPr txBox="1">
            <a:spLocks/>
          </p:cNvSpPr>
          <p:nvPr/>
        </p:nvSpPr>
        <p:spPr>
          <a:xfrm>
            <a:off x="340486" y="3884223"/>
            <a:ext cx="10515600" cy="62592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2000" dirty="0">
                <a:solidFill>
                  <a:schemeClr val="bg1"/>
                </a:solidFill>
              </a:rPr>
              <a:t>Workshop 3</a:t>
            </a:r>
          </a:p>
        </p:txBody>
      </p:sp>
    </p:spTree>
    <p:extLst>
      <p:ext uri="{BB962C8B-B14F-4D97-AF65-F5344CB8AC3E}">
        <p14:creationId xmlns:p14="http://schemas.microsoft.com/office/powerpoint/2010/main" val="30933896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17-4-2025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10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Commentaar</a:t>
            </a:r>
            <a:endParaRPr lang="en-GB" dirty="0"/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5607DDF2-4BD5-AE44-B338-9D054C7D1C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149047"/>
          </a:xfrm>
        </p:spPr>
        <p:txBody>
          <a:bodyPr/>
          <a:lstStyle/>
          <a:p>
            <a:r>
              <a:rPr lang="en-GB" dirty="0" err="1"/>
              <a:t>Leesbaarheid</a:t>
            </a:r>
            <a:endParaRPr lang="en-GB" dirty="0"/>
          </a:p>
          <a:p>
            <a:r>
              <a:rPr lang="en-GB" dirty="0" err="1"/>
              <a:t>Uitleg</a:t>
            </a:r>
            <a:r>
              <a:rPr lang="en-GB" dirty="0"/>
              <a:t> wat de code </a:t>
            </a:r>
            <a:r>
              <a:rPr lang="en-GB" dirty="0" err="1"/>
              <a:t>doet</a:t>
            </a:r>
            <a:endParaRPr lang="en-GB" dirty="0"/>
          </a:p>
          <a:p>
            <a:r>
              <a:rPr lang="en-GB" dirty="0"/>
              <a:t>Reminders </a:t>
            </a:r>
            <a:r>
              <a:rPr lang="en-GB" dirty="0" err="1"/>
              <a:t>voor</a:t>
            </a:r>
            <a:r>
              <a:rPr lang="en-GB" dirty="0"/>
              <a:t> </a:t>
            </a:r>
            <a:r>
              <a:rPr lang="en-GB" dirty="0" err="1"/>
              <a:t>jezelf</a:t>
            </a:r>
            <a:endParaRPr lang="en-GB" dirty="0"/>
          </a:p>
          <a:p>
            <a:r>
              <a:rPr lang="en-GB" dirty="0"/>
              <a:t>Code </a:t>
            </a:r>
            <a:r>
              <a:rPr lang="en-GB" dirty="0" err="1"/>
              <a:t>tijdelijk</a:t>
            </a:r>
            <a:r>
              <a:rPr lang="en-GB" dirty="0"/>
              <a:t> </a:t>
            </a:r>
            <a:r>
              <a:rPr lang="en-GB" dirty="0" err="1"/>
              <a:t>uit</a:t>
            </a:r>
            <a:r>
              <a:rPr lang="en-GB" dirty="0"/>
              <a:t> </a:t>
            </a:r>
            <a:r>
              <a:rPr lang="en-GB" dirty="0" err="1"/>
              <a:t>zetten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217192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17-4-2025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11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Commentaar</a:t>
            </a:r>
            <a:endParaRPr lang="en-GB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7B13EA6-EEF6-FA77-6D92-E0F4D32661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1014" y="1690688"/>
            <a:ext cx="6867525" cy="404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6812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17-4-2025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12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Error!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6D51BE9-7949-C60F-8F08-D00C0651F4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08699"/>
            <a:ext cx="2149571" cy="45017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03DEFC5-5E7E-E609-7F55-69CEE9E78E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969036"/>
            <a:ext cx="2400656" cy="1060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7772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17-4-2025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13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Error!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6D51BE9-7949-C60F-8F08-D00C0651F4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08699"/>
            <a:ext cx="2149571" cy="45017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DBB42BB-A3C5-37AE-7E8C-169A3428E0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969036"/>
            <a:ext cx="2400656" cy="10601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B418F3C-FBDF-1CCA-5309-4AF9FD0681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5131" y="4222905"/>
            <a:ext cx="6115050" cy="5524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3E146EF-3FF7-A42A-32B9-82DE5A8C56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5131" y="1621157"/>
            <a:ext cx="6848475" cy="103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6136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17-4-2025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14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Opdracht</a:t>
            </a:r>
            <a:r>
              <a:rPr lang="en-GB" dirty="0"/>
              <a:t>!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1BEA3D3-2A2E-0A8E-EA09-FFC0618E28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2218" y="1754604"/>
            <a:ext cx="10427564" cy="4351338"/>
          </a:xfrm>
        </p:spPr>
        <p:txBody>
          <a:bodyPr/>
          <a:lstStyle/>
          <a:p>
            <a:r>
              <a:rPr lang="nl-NL" dirty="0"/>
              <a:t>Open een nieuw Google </a:t>
            </a:r>
            <a:r>
              <a:rPr lang="nl-NL" dirty="0" err="1"/>
              <a:t>Colab</a:t>
            </a:r>
            <a:r>
              <a:rPr lang="nl-NL" dirty="0"/>
              <a:t> bestand</a:t>
            </a:r>
          </a:p>
          <a:p>
            <a:r>
              <a:rPr lang="nl-NL" dirty="0"/>
              <a:t>Creëer zoveel mogelijk verschillende soorten </a:t>
            </a:r>
            <a:r>
              <a:rPr lang="nl-NL" dirty="0" err="1"/>
              <a:t>errors</a:t>
            </a:r>
            <a:endParaRPr lang="nl-NL" dirty="0"/>
          </a:p>
          <a:p>
            <a:r>
              <a:rPr lang="nl-NL" dirty="0"/>
              <a:t>Voorzie nu de </a:t>
            </a:r>
            <a:r>
              <a:rPr lang="nl-NL" dirty="0" err="1"/>
              <a:t>errors</a:t>
            </a:r>
            <a:r>
              <a:rPr lang="nl-NL" dirty="0"/>
              <a:t> die je hebt gecreëerd van commentaar.</a:t>
            </a:r>
          </a:p>
          <a:p>
            <a:endParaRPr lang="nl-NL" dirty="0"/>
          </a:p>
          <a:p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4868257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17-4-2025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15</a:t>
            </a:fld>
            <a:endParaRPr lang="en-GB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35C7B34D-D9BC-2B76-0D87-0F49626AE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Pauze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C6134607-4F5C-1B16-F009-FC5AC0D61B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2635" y="1881326"/>
            <a:ext cx="3790765" cy="3790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19558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17-4-2025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16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Opdracht</a:t>
            </a:r>
            <a:r>
              <a:rPr lang="en-GB" dirty="0"/>
              <a:t>!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5607DDF2-4BD5-AE44-B338-9D054C7D1C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9786" y="1754604"/>
            <a:ext cx="4904014" cy="4149047"/>
          </a:xfrm>
        </p:spPr>
        <p:txBody>
          <a:bodyPr/>
          <a:lstStyle/>
          <a:p>
            <a:pPr marL="0" indent="0">
              <a:buNone/>
            </a:pPr>
            <a:r>
              <a:rPr lang="en-GB" i="1" dirty="0">
                <a:solidFill>
                  <a:schemeClr val="bg1">
                    <a:lumMod val="75000"/>
                  </a:schemeClr>
                </a:solidFill>
              </a:rPr>
              <a:t>animals = ['cat', 'dog', 'rabbit']</a:t>
            </a:r>
          </a:p>
          <a:p>
            <a:pPr marL="0" indent="0">
              <a:buNone/>
            </a:pPr>
            <a:r>
              <a:rPr lang="en-GB" i="1" dirty="0">
                <a:solidFill>
                  <a:schemeClr val="bg1">
                    <a:lumMod val="75000"/>
                  </a:schemeClr>
                </a:solidFill>
              </a:rPr>
              <a:t>for animal in animals:</a:t>
            </a:r>
          </a:p>
          <a:p>
            <a:pPr marL="0" indent="0">
              <a:buNone/>
            </a:pPr>
            <a:r>
              <a:rPr lang="en-GB" i="1" dirty="0">
                <a:solidFill>
                  <a:schemeClr val="bg1">
                    <a:lumMod val="75000"/>
                  </a:schemeClr>
                </a:solidFill>
              </a:rPr>
              <a:t>if animal == 'cat':</a:t>
            </a:r>
          </a:p>
          <a:p>
            <a:pPr marL="0" indent="0">
              <a:buNone/>
            </a:pPr>
            <a:r>
              <a:rPr lang="en-GB" i="1" dirty="0">
                <a:solidFill>
                  <a:schemeClr val="bg1">
                    <a:lumMod val="75000"/>
                  </a:schemeClr>
                </a:solidFill>
              </a:rPr>
              <a:t>    print("The cat eats fish.")</a:t>
            </a:r>
          </a:p>
          <a:p>
            <a:pPr marL="0" indent="0">
              <a:buNone/>
            </a:pPr>
            <a:r>
              <a:rPr lang="en-GB" i="1" dirty="0" err="1">
                <a:solidFill>
                  <a:schemeClr val="bg1">
                    <a:lumMod val="75000"/>
                  </a:schemeClr>
                </a:solidFill>
              </a:rPr>
              <a:t>elif</a:t>
            </a:r>
            <a:r>
              <a:rPr lang="en-GB" i="1" dirty="0">
                <a:solidFill>
                  <a:schemeClr val="bg1">
                    <a:lumMod val="75000"/>
                  </a:schemeClr>
                </a:solidFill>
              </a:rPr>
              <a:t> animal == 'dog':</a:t>
            </a:r>
          </a:p>
          <a:p>
            <a:pPr marL="0" indent="0">
              <a:buNone/>
            </a:pPr>
            <a:r>
              <a:rPr lang="en-GB" i="1" dirty="0">
                <a:solidFill>
                  <a:schemeClr val="bg1">
                    <a:lumMod val="75000"/>
                  </a:schemeClr>
                </a:solidFill>
              </a:rPr>
              <a:t>    print("The dog eats bone.")</a:t>
            </a:r>
          </a:p>
          <a:p>
            <a:pPr marL="0" indent="0">
              <a:buNone/>
            </a:pPr>
            <a:r>
              <a:rPr lang="en-GB" i="1" dirty="0" err="1">
                <a:solidFill>
                  <a:schemeClr val="bg1">
                    <a:lumMod val="75000"/>
                  </a:schemeClr>
                </a:solidFill>
              </a:rPr>
              <a:t>elif</a:t>
            </a:r>
            <a:r>
              <a:rPr lang="en-GB" i="1" dirty="0">
                <a:solidFill>
                  <a:schemeClr val="bg1">
                    <a:lumMod val="75000"/>
                  </a:schemeClr>
                </a:solidFill>
              </a:rPr>
              <a:t> animal == 'rabbit':</a:t>
            </a:r>
          </a:p>
          <a:p>
            <a:pPr marL="0" indent="0">
              <a:buNone/>
            </a:pPr>
            <a:r>
              <a:rPr lang="en-GB" i="1" dirty="0">
                <a:solidFill>
                  <a:schemeClr val="bg1">
                    <a:lumMod val="75000"/>
                  </a:schemeClr>
                </a:solidFill>
              </a:rPr>
              <a:t>print("The rabbit eats carrot.")</a:t>
            </a:r>
          </a:p>
        </p:txBody>
      </p:sp>
      <p:sp>
        <p:nvSpPr>
          <p:cNvPr id="7" name="Content Placeholder 7">
            <a:extLst>
              <a:ext uri="{FF2B5EF4-FFF2-40B4-BE49-F238E27FC236}">
                <a16:creationId xmlns:a16="http://schemas.microsoft.com/office/drawing/2014/main" id="{93571385-EDB6-55D8-E8E5-3B3A86184734}"/>
              </a:ext>
            </a:extLst>
          </p:cNvPr>
          <p:cNvSpPr txBox="1">
            <a:spLocks/>
          </p:cNvSpPr>
          <p:nvPr/>
        </p:nvSpPr>
        <p:spPr>
          <a:xfrm>
            <a:off x="882218" y="1754604"/>
            <a:ext cx="490401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dirty="0"/>
              <a:t>Open een nieuw Google </a:t>
            </a:r>
            <a:r>
              <a:rPr lang="nl-NL" dirty="0" err="1"/>
              <a:t>Colab</a:t>
            </a:r>
            <a:r>
              <a:rPr lang="nl-NL" dirty="0"/>
              <a:t> bestand</a:t>
            </a:r>
          </a:p>
          <a:p>
            <a:r>
              <a:rPr lang="nl-NL" dirty="0"/>
              <a:t>Schrijf de code hiernaast over en los de </a:t>
            </a:r>
            <a:r>
              <a:rPr lang="nl-NL" dirty="0" err="1"/>
              <a:t>errors</a:t>
            </a:r>
            <a:r>
              <a:rPr lang="nl-NL" dirty="0"/>
              <a:t> op</a:t>
            </a:r>
          </a:p>
          <a:p>
            <a:r>
              <a:rPr lang="nl-NL" dirty="0"/>
              <a:t>Voorzie de code van commentaar</a:t>
            </a:r>
          </a:p>
          <a:p>
            <a:r>
              <a:rPr lang="nl-NL" dirty="0"/>
              <a:t>Voeg een extra dier toe</a:t>
            </a:r>
          </a:p>
          <a:p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5020948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F40C22-B6C0-B520-A75E-5069874A19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17-4-2025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4ADC1DB-0D3F-C48C-B5C6-13AF13778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4F86B9-3873-A362-1EB3-4CD14282B7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17</a:t>
            </a:fld>
            <a:endParaRPr lang="en-GB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082A52F-F58D-E39E-589A-7B7B966B8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Modules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731DD95-E769-F54E-73CE-6FC14B7E941B}"/>
              </a:ext>
            </a:extLst>
          </p:cNvPr>
          <p:cNvSpPr txBox="1"/>
          <p:nvPr/>
        </p:nvSpPr>
        <p:spPr>
          <a:xfrm>
            <a:off x="1460249" y="3077276"/>
            <a:ext cx="926854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nl-NL" sz="3200" b="1" dirty="0">
                <a:solidFill>
                  <a:schemeClr val="bg1"/>
                </a:solidFill>
              </a:rPr>
              <a:t>Een module is een bestand met code die je wilt gebruiken</a:t>
            </a:r>
            <a:endParaRPr lang="en-NL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8305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F40C22-B6C0-B520-A75E-5069874A19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17-4-2025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4ADC1DB-0D3F-C48C-B5C6-13AF13778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4F86B9-3873-A362-1EB3-4CD14282B7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18</a:t>
            </a:fld>
            <a:endParaRPr lang="en-GB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082A52F-F58D-E39E-589A-7B7B966B8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Modules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08522F07-EEC4-B020-F867-0307F3E708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Code toevoegen uit een ander bestand</a:t>
            </a:r>
          </a:p>
          <a:p>
            <a:r>
              <a:rPr lang="nl-NL" dirty="0"/>
              <a:t>Code toevoegen van anderen</a:t>
            </a:r>
          </a:p>
          <a:p>
            <a:r>
              <a:rPr lang="nl-NL" dirty="0"/>
              <a:t>Een georganiseerde collectie van samenhangende modules noemen we een package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403CD1B-FF03-6A11-DECC-3F978D1530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462" y="4274413"/>
            <a:ext cx="2352675" cy="72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9129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F40C22-B6C0-B520-A75E-5069874A19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17-4-2025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4ADC1DB-0D3F-C48C-B5C6-13AF13778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4F86B9-3873-A362-1EB3-4CD14282B7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19</a:t>
            </a:fld>
            <a:endParaRPr lang="en-GB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082A52F-F58D-E39E-589A-7B7B966B8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Modules</a:t>
            </a:r>
          </a:p>
        </p:txBody>
      </p:sp>
      <p:pic>
        <p:nvPicPr>
          <p:cNvPr id="8" name="Online Media 7" title="What are Python modules? 📨">
            <a:hlinkClick r:id="" action="ppaction://media"/>
            <a:extLst>
              <a:ext uri="{FF2B5EF4-FFF2-40B4-BE49-F238E27FC236}">
                <a16:creationId xmlns:a16="http://schemas.microsoft.com/office/drawing/2014/main" id="{75A639EE-E4F5-4E57-F634-57A067AF5368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792691" y="1493282"/>
            <a:ext cx="8606617" cy="4863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816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17-4-2025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2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Recap</a:t>
            </a:r>
          </a:p>
        </p:txBody>
      </p:sp>
      <p:pic>
        <p:nvPicPr>
          <p:cNvPr id="10" name="Content Placeholder 9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63AA78DD-C373-BD9D-C72F-2C9D011AA3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20331" y="1690688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14906963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F40C22-B6C0-B520-A75E-5069874A19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17-4-2025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4ADC1DB-0D3F-C48C-B5C6-13AF13778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4F86B9-3873-A362-1EB3-4CD14282B7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20</a:t>
            </a:fld>
            <a:endParaRPr lang="en-GB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082A52F-F58D-E39E-589A-7B7B966B8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Classes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3D2E02-D065-89EF-5C93-46FD04EDB538}"/>
              </a:ext>
            </a:extLst>
          </p:cNvPr>
          <p:cNvSpPr txBox="1"/>
          <p:nvPr/>
        </p:nvSpPr>
        <p:spPr>
          <a:xfrm>
            <a:off x="1460249" y="3077276"/>
            <a:ext cx="926854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nl-NL" sz="3200" b="1" dirty="0">
                <a:solidFill>
                  <a:schemeClr val="bg1"/>
                </a:solidFill>
              </a:rPr>
              <a:t>Wie heeft er wel eens gehoord van Object </a:t>
            </a:r>
            <a:r>
              <a:rPr lang="nl-NL" sz="3200" b="1" dirty="0" err="1">
                <a:solidFill>
                  <a:schemeClr val="bg1"/>
                </a:solidFill>
              </a:rPr>
              <a:t>Oriented</a:t>
            </a:r>
            <a:r>
              <a:rPr lang="nl-NL" sz="3200" b="1" dirty="0">
                <a:solidFill>
                  <a:schemeClr val="bg1"/>
                </a:solidFill>
              </a:rPr>
              <a:t> </a:t>
            </a:r>
            <a:r>
              <a:rPr lang="nl-NL" sz="3200" b="1" dirty="0" err="1">
                <a:solidFill>
                  <a:schemeClr val="bg1"/>
                </a:solidFill>
              </a:rPr>
              <a:t>programming</a:t>
            </a:r>
            <a:r>
              <a:rPr lang="nl-NL" sz="3200" b="1" dirty="0">
                <a:solidFill>
                  <a:schemeClr val="bg1"/>
                </a:solidFill>
              </a:rPr>
              <a:t>?</a:t>
            </a:r>
            <a:endParaRPr lang="en-NL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35526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F40C22-B6C0-B520-A75E-5069874A19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17-4-2025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4ADC1DB-0D3F-C48C-B5C6-13AF13778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4F86B9-3873-A362-1EB3-4CD14282B7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21</a:t>
            </a:fld>
            <a:endParaRPr lang="en-GB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082A52F-F58D-E39E-589A-7B7B966B8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Classes</a:t>
            </a:r>
          </a:p>
        </p:txBody>
      </p:sp>
      <p:pic>
        <p:nvPicPr>
          <p:cNvPr id="11" name="Online Media 10" title="Learn Classes in Python in 4 Minutes">
            <a:hlinkClick r:id="" action="ppaction://media"/>
            <a:extLst>
              <a:ext uri="{FF2B5EF4-FFF2-40B4-BE49-F238E27FC236}">
                <a16:creationId xmlns:a16="http://schemas.microsoft.com/office/drawing/2014/main" id="{E72E5317-0B7D-7E64-1E36-5CA4915BF111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732756" y="1363986"/>
            <a:ext cx="8726487" cy="4930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473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E89824-2BA7-C97A-3FAD-CA179E75FB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12294F3-B9C8-F51E-0397-37819AD46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17-4-2025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F2A9F8D-1E0D-6615-3F6E-8F0F87A778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BFD3B0-4172-6088-1F4B-C7FE6FD1B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22</a:t>
            </a:fld>
            <a:endParaRPr lang="en-GB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E00BF74-CC1A-6ED8-3448-4655F3F0D7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Classes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CD20EE7-5E7C-7589-7F34-AA5B44537FAC}"/>
              </a:ext>
            </a:extLst>
          </p:cNvPr>
          <p:cNvSpPr txBox="1"/>
          <p:nvPr/>
        </p:nvSpPr>
        <p:spPr>
          <a:xfrm>
            <a:off x="1460249" y="3077276"/>
            <a:ext cx="926854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nl-NL" sz="3200" b="1" dirty="0">
                <a:solidFill>
                  <a:schemeClr val="bg1"/>
                </a:solidFill>
              </a:rPr>
              <a:t>Object </a:t>
            </a:r>
            <a:r>
              <a:rPr lang="nl-NL" sz="3200" b="1" dirty="0" err="1">
                <a:solidFill>
                  <a:schemeClr val="bg1"/>
                </a:solidFill>
              </a:rPr>
              <a:t>oriented</a:t>
            </a:r>
            <a:r>
              <a:rPr lang="nl-NL" sz="3200" b="1" dirty="0">
                <a:solidFill>
                  <a:schemeClr val="bg1"/>
                </a:solidFill>
              </a:rPr>
              <a:t> </a:t>
            </a:r>
            <a:r>
              <a:rPr lang="nl-NL" sz="3200" b="1" dirty="0" err="1">
                <a:solidFill>
                  <a:schemeClr val="bg1"/>
                </a:solidFill>
              </a:rPr>
              <a:t>programming</a:t>
            </a:r>
            <a:r>
              <a:rPr lang="nl-NL" sz="3200" b="1" dirty="0">
                <a:solidFill>
                  <a:schemeClr val="bg1"/>
                </a:solidFill>
              </a:rPr>
              <a:t> </a:t>
            </a:r>
            <a:r>
              <a:rPr lang="nl-NL" sz="3200" b="1" dirty="0" err="1">
                <a:solidFill>
                  <a:schemeClr val="bg1"/>
                </a:solidFill>
              </a:rPr>
              <a:t>vs</a:t>
            </a:r>
            <a:r>
              <a:rPr lang="nl-NL" sz="3200" b="1" dirty="0">
                <a:solidFill>
                  <a:schemeClr val="bg1"/>
                </a:solidFill>
              </a:rPr>
              <a:t> </a:t>
            </a:r>
            <a:r>
              <a:rPr lang="nl-NL" sz="3200" b="1" dirty="0" err="1">
                <a:solidFill>
                  <a:schemeClr val="bg1"/>
                </a:solidFill>
              </a:rPr>
              <a:t>functional</a:t>
            </a:r>
            <a:r>
              <a:rPr lang="nl-NL" sz="3200" b="1" dirty="0">
                <a:solidFill>
                  <a:schemeClr val="bg1"/>
                </a:solidFill>
              </a:rPr>
              <a:t> </a:t>
            </a:r>
            <a:r>
              <a:rPr lang="nl-NL" sz="3200" b="1" dirty="0" err="1">
                <a:solidFill>
                  <a:schemeClr val="bg1"/>
                </a:solidFill>
              </a:rPr>
              <a:t>programming</a:t>
            </a:r>
            <a:r>
              <a:rPr lang="nl-NL" sz="3200" b="1" dirty="0">
                <a:solidFill>
                  <a:schemeClr val="bg1"/>
                </a:solidFill>
              </a:rPr>
              <a:t>.</a:t>
            </a:r>
            <a:endParaRPr lang="en-NL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43824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17-4-2025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23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Import data in Python</a:t>
            </a:r>
          </a:p>
        </p:txBody>
      </p:sp>
      <p:pic>
        <p:nvPicPr>
          <p:cNvPr id="7" name="Picture 4" descr="Python (programming language) - Wikipedia">
            <a:extLst>
              <a:ext uri="{FF2B5EF4-FFF2-40B4-BE49-F238E27FC236}">
                <a16:creationId xmlns:a16="http://schemas.microsoft.com/office/drawing/2014/main" id="{C23E2383-0BBA-7787-0B39-D064E715A4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5021" y="3037047"/>
            <a:ext cx="834196" cy="914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Microsoft Excel - Wikipedia">
            <a:extLst>
              <a:ext uri="{FF2B5EF4-FFF2-40B4-BE49-F238E27FC236}">
                <a16:creationId xmlns:a16="http://schemas.microsoft.com/office/drawing/2014/main" id="{C65764FE-46A7-DF1D-746E-42BFA31DA4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6898" y="3015350"/>
            <a:ext cx="1006293" cy="935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F2012161-14B3-7EA9-BDD0-D54D62DD1BE8}"/>
              </a:ext>
            </a:extLst>
          </p:cNvPr>
          <p:cNvSpPr/>
          <p:nvPr/>
        </p:nvSpPr>
        <p:spPr>
          <a:xfrm>
            <a:off x="5805114" y="3176563"/>
            <a:ext cx="707984" cy="61345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5665245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17-4-2025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24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Import data in Python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2CCE8BA-385C-EF60-43A0-79E0250097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25731"/>
            <a:ext cx="4514850" cy="112395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3F0E937-3DA4-30DA-43C3-13554B357A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718" y="3579065"/>
            <a:ext cx="3810000" cy="11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8537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17-4-2025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25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Pandas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FBA063C-9ED9-3814-1BBE-95FB19F8E7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835" y="1603715"/>
            <a:ext cx="3543300" cy="22479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0201C8A-B208-9C59-AB17-23D3CF48CD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835" y="4422945"/>
            <a:ext cx="2343150" cy="136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3066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17-4-2025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26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Pandas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AF99040-23C3-46E3-B363-5A33F4FB9C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396" y="1956046"/>
            <a:ext cx="5438775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9015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17-4-2025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27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Pandas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D1BAACB-7840-607D-60F6-BB522C0766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588" y="1690688"/>
            <a:ext cx="9563100" cy="7905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AF47710-9D38-B064-0750-764B9FBA7B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588" y="2867748"/>
            <a:ext cx="6230182" cy="3461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3261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17-4-2025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28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Maar dan…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875E508-B595-1F89-82FF-664906D81F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8120" y="1363877"/>
            <a:ext cx="2981325" cy="473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4951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17-4-2025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29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Maar dan…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5786539-BFEB-2A76-0274-73876EEF81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588" y="1574368"/>
            <a:ext cx="9448800" cy="7048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12E5420-EB5E-5F1D-5031-E50133C27B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588" y="2475849"/>
            <a:ext cx="4695732" cy="3698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0993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17-4-2025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3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Inhoud</a:t>
            </a:r>
            <a:endParaRPr lang="en-GB" dirty="0"/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5607DDF2-4BD5-AE44-B338-9D054C7D1C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149047"/>
          </a:xfrm>
        </p:spPr>
        <p:txBody>
          <a:bodyPr/>
          <a:lstStyle/>
          <a:p>
            <a:r>
              <a:rPr lang="en-GB" dirty="0" err="1"/>
              <a:t>Inspringen</a:t>
            </a:r>
            <a:r>
              <a:rPr lang="en-GB" dirty="0"/>
              <a:t> met if-else</a:t>
            </a:r>
          </a:p>
          <a:p>
            <a:r>
              <a:rPr lang="en-GB" dirty="0" err="1"/>
              <a:t>Commentaar</a:t>
            </a:r>
            <a:endParaRPr lang="en-GB" dirty="0"/>
          </a:p>
          <a:p>
            <a:r>
              <a:rPr lang="en-GB" dirty="0"/>
              <a:t>Error!</a:t>
            </a:r>
          </a:p>
          <a:p>
            <a:r>
              <a:rPr lang="en-GB" dirty="0"/>
              <a:t>Modules</a:t>
            </a:r>
          </a:p>
          <a:p>
            <a:r>
              <a:rPr lang="en-GB" dirty="0"/>
              <a:t>Classes</a:t>
            </a:r>
          </a:p>
          <a:p>
            <a:r>
              <a:rPr lang="en-GB" dirty="0"/>
              <a:t>Import data in Python</a:t>
            </a:r>
          </a:p>
          <a:p>
            <a:r>
              <a:rPr lang="en-GB" dirty="0"/>
              <a:t>Pandas </a:t>
            </a:r>
            <a:r>
              <a:rPr lang="en-GB" dirty="0" err="1"/>
              <a:t>en</a:t>
            </a:r>
            <a:r>
              <a:rPr lang="en-GB" dirty="0"/>
              <a:t> </a:t>
            </a:r>
            <a:r>
              <a:rPr lang="en-GB" dirty="0" err="1"/>
              <a:t>dataframes</a:t>
            </a:r>
            <a:endParaRPr lang="en-GB" dirty="0"/>
          </a:p>
          <a:p>
            <a:r>
              <a:rPr lang="en-GB" dirty="0"/>
              <a:t>Maar dan…</a:t>
            </a:r>
          </a:p>
        </p:txBody>
      </p:sp>
    </p:spTree>
    <p:extLst>
      <p:ext uri="{BB962C8B-B14F-4D97-AF65-F5344CB8AC3E}">
        <p14:creationId xmlns:p14="http://schemas.microsoft.com/office/powerpoint/2010/main" val="16315413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17-4-2025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30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Maar dan…</a:t>
            </a:r>
          </a:p>
        </p:txBody>
      </p:sp>
      <p:pic>
        <p:nvPicPr>
          <p:cNvPr id="2050" name="Picture 2" descr="Creating Heatmap Using Python Seaborn">
            <a:extLst>
              <a:ext uri="{FF2B5EF4-FFF2-40B4-BE49-F238E27FC236}">
                <a16:creationId xmlns:a16="http://schemas.microsoft.com/office/drawing/2014/main" id="{5037FDB9-6620-D01C-4E27-6EC94F2432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7330" y="1690688"/>
            <a:ext cx="5486400" cy="415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84858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17-4-2025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err="1"/>
              <a:t>Datageletterdheid</a:t>
            </a:r>
            <a:endParaRPr lang="en-GB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31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Wat </a:t>
            </a:r>
            <a:r>
              <a:rPr lang="en-GB" sz="3200" err="1"/>
              <a:t>gaan</a:t>
            </a:r>
            <a:r>
              <a:rPr lang="en-GB" sz="3200"/>
              <a:t> </a:t>
            </a:r>
            <a:r>
              <a:rPr lang="en-GB" sz="3200" err="1"/>
              <a:t>jullie</a:t>
            </a:r>
            <a:r>
              <a:rPr lang="en-GB" sz="3200"/>
              <a:t> </a:t>
            </a:r>
            <a:r>
              <a:rPr lang="en-GB" sz="3200" err="1"/>
              <a:t>leren</a:t>
            </a:r>
            <a:endParaRPr lang="en-GB" sz="320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FB7155F-9503-E60E-B1A6-65D1B0684A93}"/>
              </a:ext>
            </a:extLst>
          </p:cNvPr>
          <p:cNvSpPr/>
          <p:nvPr/>
        </p:nvSpPr>
        <p:spPr>
          <a:xfrm>
            <a:off x="3243324" y="2736200"/>
            <a:ext cx="5705352" cy="162610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DCF434AC-D16A-AE87-2AB3-8464F68154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4416" y="3074544"/>
            <a:ext cx="4503168" cy="949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90760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59CE06E7-1D27-2440-8E90-D9C0EEA07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 </a:t>
            </a:r>
            <a:r>
              <a:rPr lang="en-GB" dirty="0" err="1"/>
              <a:t>opdracht</a:t>
            </a:r>
            <a:endParaRPr lang="en-GB" dirty="0"/>
          </a:p>
        </p:txBody>
      </p:sp>
      <p:pic>
        <p:nvPicPr>
          <p:cNvPr id="3" name="Picture Placeholder 2" descr="A close-up of a ferris wheel&#10;&#10;Description automatically generated with medium confidence">
            <a:extLst>
              <a:ext uri="{FF2B5EF4-FFF2-40B4-BE49-F238E27FC236}">
                <a16:creationId xmlns:a16="http://schemas.microsoft.com/office/drawing/2014/main" id="{AC2FF8C1-6C86-A56A-9232-C32620D7D94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12503" b="12503"/>
          <a:stretch>
            <a:fillRect/>
          </a:stretch>
        </p:blipFill>
        <p:spPr/>
      </p:pic>
      <p:sp>
        <p:nvSpPr>
          <p:cNvPr id="7" name="Tijdelijke aanduiding voor inhoud 6">
            <a:extLst>
              <a:ext uri="{FF2B5EF4-FFF2-40B4-BE49-F238E27FC236}">
                <a16:creationId xmlns:a16="http://schemas.microsoft.com/office/drawing/2014/main" id="{0939731C-28E0-004F-98AB-84BD09FFDA9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11200" y="1828800"/>
            <a:ext cx="5263472" cy="4371975"/>
          </a:xfrm>
        </p:spPr>
        <p:txBody>
          <a:bodyPr/>
          <a:lstStyle/>
          <a:p>
            <a:r>
              <a:rPr lang="en-GB" dirty="0"/>
              <a:t>Maak de </a:t>
            </a:r>
            <a:r>
              <a:rPr lang="en-GB" dirty="0" err="1"/>
              <a:t>opdracht</a:t>
            </a:r>
            <a:r>
              <a:rPr lang="en-GB" dirty="0"/>
              <a:t> </a:t>
            </a:r>
            <a:r>
              <a:rPr lang="en-GB" dirty="0" err="1"/>
              <a:t>onder</a:t>
            </a:r>
            <a:r>
              <a:rPr lang="en-GB" dirty="0"/>
              <a:t> Week 3 &gt; </a:t>
            </a:r>
            <a:r>
              <a:rPr lang="en-GB" dirty="0" err="1"/>
              <a:t>Opdracht</a:t>
            </a:r>
            <a:r>
              <a:rPr lang="en-GB" dirty="0"/>
              <a:t> op </a:t>
            </a:r>
            <a:r>
              <a:rPr lang="en-GB" b="1" dirty="0">
                <a:hlinkClick r:id="rId3"/>
              </a:rPr>
              <a:t>https://remi-ui.github.io</a:t>
            </a:r>
            <a:r>
              <a:rPr lang="en-GB" b="1" dirty="0"/>
              <a:t> </a:t>
            </a:r>
            <a:r>
              <a:rPr lang="en-GB" dirty="0"/>
              <a:t>of via de </a:t>
            </a:r>
            <a:r>
              <a:rPr lang="en-GB" dirty="0" err="1"/>
              <a:t>simpele</a:t>
            </a:r>
            <a:r>
              <a:rPr lang="en-GB" dirty="0"/>
              <a:t> link: </a:t>
            </a:r>
            <a:r>
              <a:rPr lang="en-GB" b="1" dirty="0">
                <a:hlinkClick r:id="rId4"/>
              </a:rPr>
              <a:t>https://python-tb.nl</a:t>
            </a:r>
            <a:r>
              <a:rPr lang="en-GB" b="1" dirty="0"/>
              <a:t> </a:t>
            </a:r>
          </a:p>
          <a:p>
            <a:r>
              <a:rPr lang="en-GB" dirty="0"/>
              <a:t>Maak op </a:t>
            </a:r>
            <a:r>
              <a:rPr lang="en-GB" dirty="0" err="1"/>
              <a:t>Codecademy</a:t>
            </a:r>
            <a:r>
              <a:rPr lang="en-GB" dirty="0"/>
              <a:t> van de course “Getting started with Python for Data Science” de </a:t>
            </a:r>
            <a:r>
              <a:rPr lang="en-GB" dirty="0" err="1"/>
              <a:t>eerste</a:t>
            </a:r>
            <a:r>
              <a:rPr lang="en-GB" dirty="0"/>
              <a:t> module </a:t>
            </a:r>
            <a:r>
              <a:rPr lang="en-GB" dirty="0" err="1"/>
              <a:t>genaamd</a:t>
            </a:r>
            <a:r>
              <a:rPr lang="en-GB" dirty="0"/>
              <a:t> </a:t>
            </a:r>
            <a:r>
              <a:rPr lang="en-GB" dirty="0">
                <a:solidFill>
                  <a:schemeClr val="accent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Exploring data with Python</a:t>
            </a:r>
            <a:endParaRPr lang="en-GB" dirty="0">
              <a:solidFill>
                <a:schemeClr val="accent1"/>
              </a:solidFill>
            </a:endParaRPr>
          </a:p>
          <a:p>
            <a:endParaRPr lang="en-GB" dirty="0">
              <a:solidFill>
                <a:schemeClr val="accent1"/>
              </a:solidFill>
            </a:endParaRPr>
          </a:p>
          <a:p>
            <a:endParaRPr lang="en-GB" dirty="0">
              <a:solidFill>
                <a:schemeClr val="accent1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6DBBB15-6822-5A77-1E03-E59068263300}"/>
              </a:ext>
            </a:extLst>
          </p:cNvPr>
          <p:cNvSpPr/>
          <p:nvPr/>
        </p:nvSpPr>
        <p:spPr>
          <a:xfrm>
            <a:off x="6922802" y="3054656"/>
            <a:ext cx="4518238" cy="128776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4CDEFB6F-278A-FFDE-935E-D27B79B0B5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8825" y="3322600"/>
            <a:ext cx="3566191" cy="751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36440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B7DA6F-9863-5761-7391-E346752C7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Aan het werk!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7A5D9C3-7DAE-60A9-B1BC-95D06DA93D8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717C3C-7126-5490-45D9-6A596431E13A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nl-NL" dirty="0"/>
              <a:t>Als je vragen hebt, kom bij me langs!</a:t>
            </a:r>
          </a:p>
        </p:txBody>
      </p:sp>
    </p:spTree>
    <p:extLst>
      <p:ext uri="{BB962C8B-B14F-4D97-AF65-F5344CB8AC3E}">
        <p14:creationId xmlns:p14="http://schemas.microsoft.com/office/powerpoint/2010/main" val="27422467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2ABFCD-6696-259E-29DA-148F413AA9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ADFB3010-5DA7-F6F8-9EE9-C1BA2DB618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17-4-2025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D51F1810-2419-F515-1BF7-2FCAF93234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F95CD907-C63C-9856-5CEF-251A4299E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4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8CF105CD-34C1-4219-2C43-B457F82AF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Inspringen</a:t>
            </a:r>
            <a:r>
              <a:rPr lang="en-GB" dirty="0"/>
              <a:t> met If-else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4EF776-1356-ED4D-D329-4447370D66B5}"/>
              </a:ext>
            </a:extLst>
          </p:cNvPr>
          <p:cNvSpPr txBox="1"/>
          <p:nvPr/>
        </p:nvSpPr>
        <p:spPr>
          <a:xfrm>
            <a:off x="1460249" y="3077276"/>
            <a:ext cx="926854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In Python, how your code looks isn't just style—it's syntax.</a:t>
            </a:r>
            <a:endParaRPr lang="en-NL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17883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32524C-A110-E211-7E6B-4A7A5AE265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41391CB3-81EE-2A2F-6A41-01C308E69D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17-4-2025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270BA4EB-D5A1-5762-7908-B2B45489C5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DEECC84B-078D-F413-23EA-A2E3193A1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5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0DC8E1CC-F330-670F-75E5-C5C077716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Inspringen</a:t>
            </a:r>
            <a:r>
              <a:rPr lang="en-GB" dirty="0"/>
              <a:t> met If-else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85A5299-85D0-EB74-00D5-2F9B48FF77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645" y="1835623"/>
            <a:ext cx="4482545" cy="359594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ABCB6B2-2A2D-C6F2-1FEE-8B04ADBBD0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4613" y="2601715"/>
            <a:ext cx="5447742" cy="1780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1992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D24ABB-7FE7-F13D-B9B5-3C01DAA7AD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33324AF2-7CCD-B203-78F4-2FB6630FC3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17-4-2025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51177489-E323-2F20-C95F-7B492CD45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800E2B70-D203-7455-01BE-F4E9F06D8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6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45A4297E-8A34-D26C-77AB-556AA8B79A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Inspringen</a:t>
            </a:r>
            <a:r>
              <a:rPr lang="en-GB" dirty="0"/>
              <a:t> met If-else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1F00E3F-E355-A3E9-654E-808623425F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361" y="2272937"/>
            <a:ext cx="5115639" cy="1952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8093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9538D4-9EC5-2AB2-0EDC-941B882A10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0B3A3B3C-71F4-8204-DEF3-649002EF3F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17-4-2025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A703A5DC-9BF3-9A10-43C7-5A0B51B9D8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D327A40E-71BA-4FD5-4827-76B558AAEB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7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B15E6EC6-C4F7-6A96-3594-DE12F129D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Opdracht</a:t>
            </a:r>
            <a:r>
              <a:rPr lang="en-GB" dirty="0"/>
              <a:t>!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1186BD0-49AF-8857-2770-C21AF2182E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2218" y="1754604"/>
            <a:ext cx="10427564" cy="4351338"/>
          </a:xfrm>
        </p:spPr>
        <p:txBody>
          <a:bodyPr/>
          <a:lstStyle/>
          <a:p>
            <a:r>
              <a:rPr lang="nl-NL" dirty="0"/>
              <a:t>Open een nieuw Google </a:t>
            </a:r>
            <a:r>
              <a:rPr lang="nl-NL" dirty="0" err="1"/>
              <a:t>Colab</a:t>
            </a:r>
            <a:r>
              <a:rPr lang="nl-NL" dirty="0"/>
              <a:t> bestand</a:t>
            </a:r>
          </a:p>
          <a:p>
            <a:r>
              <a:rPr lang="nl-NL" dirty="0"/>
              <a:t>Schrijf een stukje code met een </a:t>
            </a:r>
            <a:r>
              <a:rPr lang="nl-NL" dirty="0" err="1"/>
              <a:t>if</a:t>
            </a:r>
            <a:r>
              <a:rPr lang="nl-NL" dirty="0"/>
              <a:t>-statement en een </a:t>
            </a:r>
            <a:r>
              <a:rPr lang="nl-NL" dirty="0" err="1"/>
              <a:t>else</a:t>
            </a:r>
            <a:r>
              <a:rPr lang="nl-NL" dirty="0"/>
              <a:t>-statement</a:t>
            </a:r>
          </a:p>
          <a:p>
            <a:r>
              <a:rPr lang="nl-NL" dirty="0"/>
              <a:t>Wat gebeurt er als je één van de tabjes weg haalt?</a:t>
            </a:r>
          </a:p>
          <a:p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2449996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8A48EF-C79B-2FD6-AD87-29AB202CBA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35B7A608-2CFF-67CD-0202-A955F12680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17-4-2025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22EBCD1C-BE8D-ADA3-C13A-0ED21580AB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803CD0A7-4439-2481-59FD-6CB62D379B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8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91D5875D-2447-61FC-CC65-5B6943443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Opdracht</a:t>
            </a:r>
            <a:r>
              <a:rPr lang="en-GB" dirty="0"/>
              <a:t>!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F8F8BED-018B-7050-E6F4-F6BD9FB576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2218" y="1754604"/>
            <a:ext cx="10427564" cy="4351338"/>
          </a:xfrm>
        </p:spPr>
        <p:txBody>
          <a:bodyPr/>
          <a:lstStyle/>
          <a:p>
            <a:r>
              <a:rPr lang="nl-NL" dirty="0"/>
              <a:t>Open een nieuw Google </a:t>
            </a:r>
            <a:r>
              <a:rPr lang="nl-NL" dirty="0" err="1"/>
              <a:t>Colab</a:t>
            </a:r>
            <a:r>
              <a:rPr lang="nl-NL" dirty="0"/>
              <a:t> bestand</a:t>
            </a:r>
          </a:p>
          <a:p>
            <a:r>
              <a:rPr lang="nl-NL" dirty="0"/>
              <a:t>Schrijf een stukje code met een </a:t>
            </a:r>
            <a:r>
              <a:rPr lang="nl-NL" dirty="0" err="1"/>
              <a:t>if</a:t>
            </a:r>
            <a:r>
              <a:rPr lang="nl-NL" dirty="0"/>
              <a:t>-statement en een </a:t>
            </a:r>
            <a:r>
              <a:rPr lang="nl-NL" dirty="0" err="1"/>
              <a:t>else</a:t>
            </a:r>
            <a:r>
              <a:rPr lang="nl-NL" dirty="0"/>
              <a:t>-statement</a:t>
            </a:r>
          </a:p>
          <a:p>
            <a:r>
              <a:rPr lang="nl-NL" dirty="0"/>
              <a:t>Wat gebeurt er als je één van de tabjes weg haalt?</a:t>
            </a:r>
          </a:p>
          <a:p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8677549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8E5FAA-2F25-3F76-95C1-763484FC0E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0FE1EF2-806B-2177-DB53-C9889B3A9A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17-4-2025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8E5CF9B1-C20F-2972-847C-EED7B5ADA2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6B58833B-3098-9078-05EE-08B985E8C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9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29690C6F-A05B-9DAC-29AD-1880068112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Commentaar</a:t>
            </a:r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02D559-3498-8648-E098-FB6693D51B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417707"/>
            <a:ext cx="5382376" cy="125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958120"/>
      </p:ext>
    </p:extLst>
  </p:cSld>
  <p:clrMapOvr>
    <a:masterClrMapping/>
  </p:clrMapOvr>
</p:sld>
</file>

<file path=ppt/theme/theme1.xml><?xml version="1.0" encoding="utf-8"?>
<a:theme xmlns:a="http://schemas.openxmlformats.org/drawingml/2006/main" name="1 - Hanze Hogeschool">
  <a:themeElements>
    <a:clrScheme name="Hanze Hogeschool">
      <a:dk1>
        <a:srgbClr val="000000"/>
      </a:dk1>
      <a:lt1>
        <a:srgbClr val="FFFFFF"/>
      </a:lt1>
      <a:dk2>
        <a:srgbClr val="CF7B00"/>
      </a:dk2>
      <a:lt2>
        <a:srgbClr val="3E3E41"/>
      </a:lt2>
      <a:accent1>
        <a:srgbClr val="FEFFFF"/>
      </a:accent1>
      <a:accent2>
        <a:srgbClr val="FEFFFF"/>
      </a:accent2>
      <a:accent3>
        <a:srgbClr val="FEFFFF"/>
      </a:accent3>
      <a:accent4>
        <a:srgbClr val="FEFFFF"/>
      </a:accent4>
      <a:accent5>
        <a:srgbClr val="FEFFFF"/>
      </a:accent5>
      <a:accent6>
        <a:srgbClr val="FEFFFF"/>
      </a:accent6>
      <a:hlink>
        <a:srgbClr val="D07C00"/>
      </a:hlink>
      <a:folHlink>
        <a:srgbClr val="3E3E4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ANZE PowerPoint.pptx" id="{632D946B-193E-488C-B27B-0C769319541F}" vid="{4A97E1B2-3CCE-43AA-A955-1C857C721A9B}"/>
    </a:ext>
  </a:extLst>
</a:theme>
</file>

<file path=ppt/theme/theme2.xml><?xml version="1.0" encoding="utf-8"?>
<a:theme xmlns:a="http://schemas.openxmlformats.org/drawingml/2006/main" name="2 - Vervolg">
  <a:themeElements>
    <a:clrScheme name="Hanze Hogeschool">
      <a:dk1>
        <a:srgbClr val="000000"/>
      </a:dk1>
      <a:lt1>
        <a:srgbClr val="FFFFFF"/>
      </a:lt1>
      <a:dk2>
        <a:srgbClr val="CF7B00"/>
      </a:dk2>
      <a:lt2>
        <a:srgbClr val="3E3E41"/>
      </a:lt2>
      <a:accent1>
        <a:srgbClr val="FEFFFF"/>
      </a:accent1>
      <a:accent2>
        <a:srgbClr val="FEFFFF"/>
      </a:accent2>
      <a:accent3>
        <a:srgbClr val="FEFFFF"/>
      </a:accent3>
      <a:accent4>
        <a:srgbClr val="FEFFFF"/>
      </a:accent4>
      <a:accent5>
        <a:srgbClr val="FEFFFF"/>
      </a:accent5>
      <a:accent6>
        <a:srgbClr val="FEFFFF"/>
      </a:accent6>
      <a:hlink>
        <a:srgbClr val="D07C00"/>
      </a:hlink>
      <a:folHlink>
        <a:srgbClr val="3E3E4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ANZE PowerPoint.pptx" id="{632D946B-193E-488C-B27B-0C769319541F}" vid="{44530CF1-DBED-4835-BAF5-22DD53B1B439}"/>
    </a:ext>
  </a:extLst>
</a:theme>
</file>

<file path=ppt/theme/theme3.xml><?xml version="1.0" encoding="utf-8"?>
<a:theme xmlns:a="http://schemas.openxmlformats.org/drawingml/2006/main" name="3 - Vervolg met beeld en tekst">
  <a:themeElements>
    <a:clrScheme name="Hanze Hogeschool">
      <a:dk1>
        <a:srgbClr val="000000"/>
      </a:dk1>
      <a:lt1>
        <a:srgbClr val="FFFFFF"/>
      </a:lt1>
      <a:dk2>
        <a:srgbClr val="CF7B00"/>
      </a:dk2>
      <a:lt2>
        <a:srgbClr val="3E3E41"/>
      </a:lt2>
      <a:accent1>
        <a:srgbClr val="FEFFFF"/>
      </a:accent1>
      <a:accent2>
        <a:srgbClr val="FEFFFF"/>
      </a:accent2>
      <a:accent3>
        <a:srgbClr val="FEFFFF"/>
      </a:accent3>
      <a:accent4>
        <a:srgbClr val="FEFFFF"/>
      </a:accent4>
      <a:accent5>
        <a:srgbClr val="FEFFFF"/>
      </a:accent5>
      <a:accent6>
        <a:srgbClr val="FEFFFF"/>
      </a:accent6>
      <a:hlink>
        <a:srgbClr val="D07C00"/>
      </a:hlink>
      <a:folHlink>
        <a:srgbClr val="3E3E4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ANZE PowerPoint.pptx" id="{632D946B-193E-488C-B27B-0C769319541F}" vid="{36EF535A-A7DE-44A4-B54A-5029AD2A5691}"/>
    </a:ext>
  </a:extLst>
</a:theme>
</file>

<file path=ppt/theme/theme4.xml><?xml version="1.0" encoding="utf-8"?>
<a:theme xmlns:a="http://schemas.openxmlformats.org/drawingml/2006/main" name="4 - Vervolg met beeld en tekst">
  <a:themeElements>
    <a:clrScheme name="Hanze Hogeschool">
      <a:dk1>
        <a:srgbClr val="000000"/>
      </a:dk1>
      <a:lt1>
        <a:srgbClr val="FFFFFF"/>
      </a:lt1>
      <a:dk2>
        <a:srgbClr val="CF7B00"/>
      </a:dk2>
      <a:lt2>
        <a:srgbClr val="3E3E41"/>
      </a:lt2>
      <a:accent1>
        <a:srgbClr val="FEFFFF"/>
      </a:accent1>
      <a:accent2>
        <a:srgbClr val="FEFFFF"/>
      </a:accent2>
      <a:accent3>
        <a:srgbClr val="FEFFFF"/>
      </a:accent3>
      <a:accent4>
        <a:srgbClr val="FEFFFF"/>
      </a:accent4>
      <a:accent5>
        <a:srgbClr val="FEFFFF"/>
      </a:accent5>
      <a:accent6>
        <a:srgbClr val="FEFFFF"/>
      </a:accent6>
      <a:hlink>
        <a:srgbClr val="D07C00"/>
      </a:hlink>
      <a:folHlink>
        <a:srgbClr val="3E3E4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ANZE PowerPoint.pptx" id="{632D946B-193E-488C-B27B-0C769319541F}" vid="{6F7C749C-E8A5-402C-8396-0D0977FD6FAF}"/>
    </a:ext>
  </a:extLst>
</a:theme>
</file>

<file path=ppt/theme/theme5.xml><?xml version="1.0" encoding="utf-8"?>
<a:theme xmlns:a="http://schemas.openxmlformats.org/drawingml/2006/main" name="5 - Tussen slide">
  <a:themeElements>
    <a:clrScheme name="Hanze Hogeschool">
      <a:dk1>
        <a:srgbClr val="000000"/>
      </a:dk1>
      <a:lt1>
        <a:srgbClr val="FFFFFF"/>
      </a:lt1>
      <a:dk2>
        <a:srgbClr val="CF7B00"/>
      </a:dk2>
      <a:lt2>
        <a:srgbClr val="3E3E41"/>
      </a:lt2>
      <a:accent1>
        <a:srgbClr val="FEFFFF"/>
      </a:accent1>
      <a:accent2>
        <a:srgbClr val="FEFFFF"/>
      </a:accent2>
      <a:accent3>
        <a:srgbClr val="FEFFFF"/>
      </a:accent3>
      <a:accent4>
        <a:srgbClr val="FEFFFF"/>
      </a:accent4>
      <a:accent5>
        <a:srgbClr val="FEFFFF"/>
      </a:accent5>
      <a:accent6>
        <a:srgbClr val="FEFFFF"/>
      </a:accent6>
      <a:hlink>
        <a:srgbClr val="D07C00"/>
      </a:hlink>
      <a:folHlink>
        <a:srgbClr val="3E3E4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ANZE PowerPoint.pptx" id="{632D946B-193E-488C-B27B-0C769319541F}" vid="{204B78C3-6EEB-41A1-A93A-9D34D790168D}"/>
    </a:ext>
  </a:extLst>
</a:theme>
</file>

<file path=ppt/theme/theme6.xml><?xml version="1.0" encoding="utf-8"?>
<a:theme xmlns:a="http://schemas.openxmlformats.org/drawingml/2006/main" name="6 - Inhoud">
  <a:themeElements>
    <a:clrScheme name="Hanze Hogeschool">
      <a:dk1>
        <a:srgbClr val="000000"/>
      </a:dk1>
      <a:lt1>
        <a:srgbClr val="FFFFFF"/>
      </a:lt1>
      <a:dk2>
        <a:srgbClr val="CF7B00"/>
      </a:dk2>
      <a:lt2>
        <a:srgbClr val="3E3E41"/>
      </a:lt2>
      <a:accent1>
        <a:srgbClr val="FEFFFF"/>
      </a:accent1>
      <a:accent2>
        <a:srgbClr val="FEFFFF"/>
      </a:accent2>
      <a:accent3>
        <a:srgbClr val="FEFFFF"/>
      </a:accent3>
      <a:accent4>
        <a:srgbClr val="FEFFFF"/>
      </a:accent4>
      <a:accent5>
        <a:srgbClr val="FEFFFF"/>
      </a:accent5>
      <a:accent6>
        <a:srgbClr val="FEFFFF"/>
      </a:accent6>
      <a:hlink>
        <a:srgbClr val="D07C00"/>
      </a:hlink>
      <a:folHlink>
        <a:srgbClr val="3E3E4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ANZE PowerPoint.pptx" id="{632D946B-193E-488C-B27B-0C769319541F}" vid="{7E764241-78AC-482C-A533-70B65922D59B}"/>
    </a:ext>
  </a:extLst>
</a:theme>
</file>

<file path=ppt/theme/theme7.xml><?xml version="1.0" encoding="utf-8"?>
<a:theme xmlns:a="http://schemas.openxmlformats.org/drawingml/2006/main" name="7 - Tekst en beeld">
  <a:themeElements>
    <a:clrScheme name="Hanze Hogeschool">
      <a:dk1>
        <a:srgbClr val="000000"/>
      </a:dk1>
      <a:lt1>
        <a:srgbClr val="FFFFFF"/>
      </a:lt1>
      <a:dk2>
        <a:srgbClr val="CF7B00"/>
      </a:dk2>
      <a:lt2>
        <a:srgbClr val="3E3E41"/>
      </a:lt2>
      <a:accent1>
        <a:srgbClr val="FEFFFF"/>
      </a:accent1>
      <a:accent2>
        <a:srgbClr val="FEFFFF"/>
      </a:accent2>
      <a:accent3>
        <a:srgbClr val="FEFFFF"/>
      </a:accent3>
      <a:accent4>
        <a:srgbClr val="FEFFFF"/>
      </a:accent4>
      <a:accent5>
        <a:srgbClr val="FEFFFF"/>
      </a:accent5>
      <a:accent6>
        <a:srgbClr val="FEFFFF"/>
      </a:accent6>
      <a:hlink>
        <a:srgbClr val="D07C00"/>
      </a:hlink>
      <a:folHlink>
        <a:srgbClr val="3E3E4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ANZE PowerPoint.pptx" id="{632D946B-193E-488C-B27B-0C769319541F}" vid="{9BD18696-817E-497D-9B71-E9519D99794F}"/>
    </a:ext>
  </a:extLst>
</a:theme>
</file>

<file path=ppt/theme/theme8.xml><?xml version="1.0" encoding="utf-8"?>
<a:theme xmlns:a="http://schemas.openxmlformats.org/drawingml/2006/main" name="8 - Afsluiter">
  <a:themeElements>
    <a:clrScheme name="Hanze Hogeschool">
      <a:dk1>
        <a:srgbClr val="000000"/>
      </a:dk1>
      <a:lt1>
        <a:srgbClr val="FFFFFF"/>
      </a:lt1>
      <a:dk2>
        <a:srgbClr val="CF7B00"/>
      </a:dk2>
      <a:lt2>
        <a:srgbClr val="3E3E41"/>
      </a:lt2>
      <a:accent1>
        <a:srgbClr val="FEFFFF"/>
      </a:accent1>
      <a:accent2>
        <a:srgbClr val="FEFFFF"/>
      </a:accent2>
      <a:accent3>
        <a:srgbClr val="FEFFFF"/>
      </a:accent3>
      <a:accent4>
        <a:srgbClr val="FEFFFF"/>
      </a:accent4>
      <a:accent5>
        <a:srgbClr val="FEFFFF"/>
      </a:accent5>
      <a:accent6>
        <a:srgbClr val="FEFFFF"/>
      </a:accent6>
      <a:hlink>
        <a:srgbClr val="D07C00"/>
      </a:hlink>
      <a:folHlink>
        <a:srgbClr val="3E3E4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ANZE PowerPoint.pptx" id="{632D946B-193E-488C-B27B-0C769319541F}" vid="{C41EE3B2-6433-4A60-9E15-6E16443F7296}"/>
    </a:ext>
  </a:extLst>
</a:theme>
</file>

<file path=ppt/theme/theme9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3AEE075B114C4887087DB3E8F9B55F" ma:contentTypeVersion="13" ma:contentTypeDescription="Een nieuw document maken." ma:contentTypeScope="" ma:versionID="b5baf8fcd546ac25875f7476d735fa59">
  <xsd:schema xmlns:xsd="http://www.w3.org/2001/XMLSchema" xmlns:xs="http://www.w3.org/2001/XMLSchema" xmlns:p="http://schemas.microsoft.com/office/2006/metadata/properties" xmlns:ns2="85cbf34a-dfb4-420a-bb1b-4bc96c9b951a" xmlns:ns3="d45c63aa-09b5-4749-8f1a-326fb99f9e68" targetNamespace="http://schemas.microsoft.com/office/2006/metadata/properties" ma:root="true" ma:fieldsID="8b42a172ebce5d56d40dc9cec2fca154" ns2:_="" ns3:_="">
    <xsd:import namespace="85cbf34a-dfb4-420a-bb1b-4bc96c9b951a"/>
    <xsd:import namespace="d45c63aa-09b5-4749-8f1a-326fb99f9e6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Location" minOccurs="0"/>
                <xsd:element ref="ns2:MediaServiceAutoKeyPoints" minOccurs="0"/>
                <xsd:element ref="ns2:MediaServiceKeyPoint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5cbf34a-dfb4-420a-bb1b-4bc96c9b951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45c63aa-09b5-4749-8f1a-326fb99f9e68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1D13F80-9CBD-43CE-B667-7FB148C87E5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5cbf34a-dfb4-420a-bb1b-4bc96c9b951a"/>
    <ds:schemaRef ds:uri="d45c63aa-09b5-4749-8f1a-326fb99f9e6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4C70BE0-E217-43D1-879A-79D4B5ACB04F}">
  <ds:schemaRefs>
    <ds:schemaRef ds:uri="http://schemas.openxmlformats.org/package/2006/metadata/core-properties"/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d45c63aa-09b5-4749-8f1a-326fb99f9e68"/>
    <ds:schemaRef ds:uri="85cbf34a-dfb4-420a-bb1b-4bc96c9b951a"/>
    <ds:schemaRef ds:uri="http://purl.org/dc/terms/"/>
    <ds:schemaRef ds:uri="http://schemas.microsoft.com/office/2006/metadata/propertie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892E5739-8AAC-4082-9EF5-E8CEF824AC9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HANZE PowerPoint</Template>
  <TotalTime>1551</TotalTime>
  <Words>466</Words>
  <Application>Microsoft Office PowerPoint</Application>
  <PresentationFormat>Widescreen</PresentationFormat>
  <Paragraphs>167</Paragraphs>
  <Slides>33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8</vt:i4>
      </vt:variant>
      <vt:variant>
        <vt:lpstr>Slide Titles</vt:lpstr>
      </vt:variant>
      <vt:variant>
        <vt:i4>33</vt:i4>
      </vt:variant>
    </vt:vector>
  </HeadingPairs>
  <TitlesOfParts>
    <vt:vector size="43" baseType="lpstr">
      <vt:lpstr>Arial</vt:lpstr>
      <vt:lpstr>Calibri</vt:lpstr>
      <vt:lpstr>1 - Hanze Hogeschool</vt:lpstr>
      <vt:lpstr>2 - Vervolg</vt:lpstr>
      <vt:lpstr>3 - Vervolg met beeld en tekst</vt:lpstr>
      <vt:lpstr>4 - Vervolg met beeld en tekst</vt:lpstr>
      <vt:lpstr>5 - Tussen slide</vt:lpstr>
      <vt:lpstr>6 - Inhoud</vt:lpstr>
      <vt:lpstr>7 - Tekst en beeld</vt:lpstr>
      <vt:lpstr>8 - Afsluiter</vt:lpstr>
      <vt:lpstr>PowerPoint Presentation</vt:lpstr>
      <vt:lpstr>Recap</vt:lpstr>
      <vt:lpstr>Inhoud</vt:lpstr>
      <vt:lpstr>Inspringen met If-else</vt:lpstr>
      <vt:lpstr>Inspringen met If-else</vt:lpstr>
      <vt:lpstr>Inspringen met If-else</vt:lpstr>
      <vt:lpstr>Opdracht!</vt:lpstr>
      <vt:lpstr>Opdracht!</vt:lpstr>
      <vt:lpstr>Commentaar</vt:lpstr>
      <vt:lpstr>Commentaar</vt:lpstr>
      <vt:lpstr>Commentaar</vt:lpstr>
      <vt:lpstr>Error!</vt:lpstr>
      <vt:lpstr>Error!</vt:lpstr>
      <vt:lpstr>Opdracht!</vt:lpstr>
      <vt:lpstr>Pauze</vt:lpstr>
      <vt:lpstr>Opdracht!</vt:lpstr>
      <vt:lpstr>Modules</vt:lpstr>
      <vt:lpstr>Modules</vt:lpstr>
      <vt:lpstr>Modules</vt:lpstr>
      <vt:lpstr>Classes</vt:lpstr>
      <vt:lpstr>Classes</vt:lpstr>
      <vt:lpstr>Classes</vt:lpstr>
      <vt:lpstr>Import data in Python</vt:lpstr>
      <vt:lpstr>Import data in Python</vt:lpstr>
      <vt:lpstr>Pandas</vt:lpstr>
      <vt:lpstr>Pandas</vt:lpstr>
      <vt:lpstr>Pandas</vt:lpstr>
      <vt:lpstr>Maar dan…</vt:lpstr>
      <vt:lpstr>Maar dan…</vt:lpstr>
      <vt:lpstr>Maar dan…</vt:lpstr>
      <vt:lpstr>Wat gaan jullie leren</vt:lpstr>
      <vt:lpstr>De opdracht</vt:lpstr>
      <vt:lpstr>Aan het werk!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Thüss RM, Remi</dc:creator>
  <cp:lastModifiedBy>Thüss RM, Remi</cp:lastModifiedBy>
  <cp:revision>9</cp:revision>
  <dcterms:created xsi:type="dcterms:W3CDTF">2023-03-27T13:30:30Z</dcterms:created>
  <dcterms:modified xsi:type="dcterms:W3CDTF">2025-04-17T07:23:09Z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5dc6714-9f23-4030-b547-8c94b19e0b7a_Enabled">
    <vt:lpwstr>true</vt:lpwstr>
  </property>
  <property fmtid="{D5CDD505-2E9C-101B-9397-08002B2CF9AE}" pid="3" name="MSIP_Label_f5dc6714-9f23-4030-b547-8c94b19e0b7a_SetDate">
    <vt:lpwstr>2022-01-24T07:34:03Z</vt:lpwstr>
  </property>
  <property fmtid="{D5CDD505-2E9C-101B-9397-08002B2CF9AE}" pid="4" name="MSIP_Label_f5dc6714-9f23-4030-b547-8c94b19e0b7a_Method">
    <vt:lpwstr>Standard</vt:lpwstr>
  </property>
  <property fmtid="{D5CDD505-2E9C-101B-9397-08002B2CF9AE}" pid="5" name="MSIP_Label_f5dc6714-9f23-4030-b547-8c94b19e0b7a_Name">
    <vt:lpwstr>Internal Information (R3)</vt:lpwstr>
  </property>
  <property fmtid="{D5CDD505-2E9C-101B-9397-08002B2CF9AE}" pid="6" name="MSIP_Label_f5dc6714-9f23-4030-b547-8c94b19e0b7a_SiteId">
    <vt:lpwstr>acbd4e6b-e845-4677-853c-a8d24faf3655</vt:lpwstr>
  </property>
  <property fmtid="{D5CDD505-2E9C-101B-9397-08002B2CF9AE}" pid="7" name="MSIP_Label_f5dc6714-9f23-4030-b547-8c94b19e0b7a_ActionId">
    <vt:lpwstr>f610f598-aa15-4259-9b57-3457ec38917a</vt:lpwstr>
  </property>
  <property fmtid="{D5CDD505-2E9C-101B-9397-08002B2CF9AE}" pid="8" name="MSIP_Label_f5dc6714-9f23-4030-b547-8c94b19e0b7a_ContentBits">
    <vt:lpwstr>0</vt:lpwstr>
  </property>
  <property fmtid="{D5CDD505-2E9C-101B-9397-08002B2CF9AE}" pid="9" name="ContentTypeId">
    <vt:lpwstr>0x010100EE3AEE075B114C4887087DB3E8F9B55F</vt:lpwstr>
  </property>
</Properties>
</file>